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2103120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CUBEWISE SERVICES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2487168"/>
            <a:ext cx="7922142" cy="1253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4000"/>
              </a:lnSpc>
            </a:pPr>
            <a:r>
              <a:rPr sz="4400" b="0" i="0" spc="-16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Meeting notes, or a project</a:t>
            </a:r>
          </a:p>
          <a:p>
            <a:pPr algn="l">
              <a:lnSpc>
                <a:spcPct val="104000"/>
              </a:lnSpc>
            </a:pPr>
            <a:r>
              <a:rPr sz="4400" b="0" i="0" spc="-16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description.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3960368"/>
            <a:ext cx="1371600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TextBox 5"/>
          <p:cNvSpPr txBox="1"/>
          <p:nvPr/>
        </p:nvSpPr>
        <p:spPr>
          <a:xfrm>
            <a:off x="594360" y="4262120"/>
            <a:ext cx="6821845" cy="60655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5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Replace this cover with the client name and the date. Keep the eyebrow for the</a:t>
            </a:r>
          </a:p>
          <a:p>
            <a:pPr algn="l">
              <a:lnSpc>
                <a:spcPct val="140000"/>
              </a:lnSpc>
            </a:pPr>
            <a:r>
              <a:rPr sz="15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engagement. Everything in this deck is a prompt: replace it, or delete the slide.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5" name="TextBox 14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01  /  09</a:t>
            </a:r>
          </a:p>
        </p:txBody>
      </p:sp>
      <p:pic>
        <p:nvPicPr>
          <p:cNvPr id="17" name="Picture 16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CONTENTS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841248"/>
            <a:ext cx="11002975" cy="5222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200" b="0" i="0" spc="-1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this deck covers.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619504"/>
            <a:ext cx="11002975" cy="25603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TextBox 5"/>
          <p:cNvSpPr txBox="1"/>
          <p:nvPr/>
        </p:nvSpPr>
        <p:spPr>
          <a:xfrm>
            <a:off x="594360" y="1930400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83080" y="1930400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Context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83080" y="2314448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Who met, when, and why it matters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4360" y="2811018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83080" y="2811018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Where things stand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83080" y="3195066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The position today, stated plainly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4360" y="3691636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83080" y="3691636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Discussion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83080" y="4075684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What was raised, and by whom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4360" y="4572254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83080" y="4572254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we propose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83080" y="4956302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Only on a project description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4360" y="5452872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83080" y="5452872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Decisions and actions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83080" y="5836920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Owners, dates, and what happens next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2" name="Rectangle 21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02  /  09</a:t>
            </a:r>
          </a:p>
        </p:txBody>
      </p:sp>
      <p:pic>
        <p:nvPicPr>
          <p:cNvPr id="31" name="Picture 30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CONTEXT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841248"/>
            <a:ext cx="11002975" cy="5222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200" b="0" i="0" spc="-1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Set the scene for someone who was not there.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619504"/>
            <a:ext cx="11002975" cy="25603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Rectangle 5"/>
          <p:cNvSpPr/>
          <p:nvPr/>
        </p:nvSpPr>
        <p:spPr>
          <a:xfrm>
            <a:off x="594360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94360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905256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5256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Who was in the room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5256" y="3005328"/>
            <a:ext cx="2862986" cy="9977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Names and roles on both sides. A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reader six months from now will not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remember, and attribution is what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makes a decision traceable.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353458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4353458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4664354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64354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the meeting was for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4354" y="3005328"/>
            <a:ext cx="2862986" cy="7665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One sentence. If you cannot write it, the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meeting did not have a purpose and the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notes will not either.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112557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8112557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8423453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3453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was already agreed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3453" y="3005328"/>
            <a:ext cx="2862986" cy="7665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The position going in. This is what makes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the rest of the deck legible without a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second document open beside it.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2" name="Rectangle 21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03  /  09</a:t>
            </a:r>
          </a:p>
        </p:txBody>
      </p:sp>
      <p:pic>
        <p:nvPicPr>
          <p:cNvPr id="31" name="Picture 30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WHERE THINGS STAND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841248"/>
            <a:ext cx="11002975" cy="5222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200" b="0" i="0" spc="-1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The position today.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619504"/>
            <a:ext cx="11002975" cy="25603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Rectangle 5"/>
          <p:cNvSpPr/>
          <p:nvPr/>
        </p:nvSpPr>
        <p:spPr>
          <a:xfrm>
            <a:off x="594360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94360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905256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5256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is working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5256" y="3005328"/>
            <a:ext cx="2862986" cy="7665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State it before the problems. A client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reading only this slide should recognize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their own situation in it.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353458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4353458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4664354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64354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is not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4354" y="3005328"/>
            <a:ext cx="2862986" cy="7665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Bottlenecks, blockers, and anything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slipping. Be specific about the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consequence rather than the symptom.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112557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8112557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8423453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3453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has changed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3453" y="3005328"/>
            <a:ext cx="2862986" cy="5354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Since the last conversation. If nothing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has, say that too — it is information.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2" name="Rectangle 21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04  /  09</a:t>
            </a:r>
          </a:p>
        </p:txBody>
      </p:sp>
      <p:pic>
        <p:nvPicPr>
          <p:cNvPr id="31" name="Picture 30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DISCUSSION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841248"/>
            <a:ext cx="11002975" cy="5222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200" b="0" i="0" spc="-1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What was raised.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619504"/>
            <a:ext cx="11002975" cy="25603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Rectangle 5"/>
          <p:cNvSpPr/>
          <p:nvPr/>
        </p:nvSpPr>
        <p:spPr>
          <a:xfrm>
            <a:off x="594360" y="1912112"/>
            <a:ext cx="3484778" cy="4150360"/>
          </a:xfrm>
          <a:prstGeom prst="rect">
            <a:avLst/>
          </a:prstGeom>
          <a:solidFill>
            <a:srgbClr val="2A3A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94360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905256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5256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Topic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5256" y="3005328"/>
            <a:ext cx="2862986" cy="7665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What was said, by whom, and where it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landed. Attribute the view to the person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who held it.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353458" y="1912112"/>
            <a:ext cx="3484778" cy="4150360"/>
          </a:xfrm>
          <a:prstGeom prst="rect">
            <a:avLst/>
          </a:prstGeom>
          <a:solidFill>
            <a:srgbClr val="2A3A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4353458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4664354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64354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Topic two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4354" y="3005328"/>
            <a:ext cx="2862986" cy="5354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Where a point carries a figure, give the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figure and say where it came from.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112557" y="1912112"/>
            <a:ext cx="3484778" cy="4150360"/>
          </a:xfrm>
          <a:prstGeom prst="rect">
            <a:avLst/>
          </a:prstGeom>
          <a:solidFill>
            <a:srgbClr val="2A3A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8112557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8423453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3453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Topic three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3453" y="3005328"/>
            <a:ext cx="2862986" cy="7665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Where something is an assumption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rather than a fact, label it as one. Add a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fourth card or delete down to two.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2" name="Rectangle 21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05  /  09</a:t>
            </a:r>
          </a:p>
        </p:txBody>
      </p:sp>
      <p:pic>
        <p:nvPicPr>
          <p:cNvPr id="31" name="Picture 30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WHAT WE PROPOSE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841248"/>
            <a:ext cx="11002975" cy="5222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200" b="0" i="0" spc="-1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Only on a project description. Delete this slide for notes.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820672"/>
            <a:ext cx="5272888" cy="45720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TextBox 5"/>
          <p:cNvSpPr txBox="1"/>
          <p:nvPr/>
        </p:nvSpPr>
        <p:spPr>
          <a:xfrm>
            <a:off x="594360" y="2021840"/>
            <a:ext cx="5272888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30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TODAY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2369312"/>
            <a:ext cx="5272888" cy="4084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2400" b="0" i="0" spc="-7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Where the client is now</a:t>
            </a:r>
          </a:p>
        </p:txBody>
      </p:sp>
      <p:sp>
        <p:nvSpPr>
          <p:cNvPr id="8" name="Rectangle 7"/>
          <p:cNvSpPr/>
          <p:nvPr/>
        </p:nvSpPr>
        <p:spPr>
          <a:xfrm>
            <a:off x="594360" y="3070352"/>
            <a:ext cx="45720" cy="201168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95528" y="3015488"/>
            <a:ext cx="4998568" cy="3220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The current process, in their words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4360" y="3575304"/>
            <a:ext cx="45720" cy="201168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95528" y="3520440"/>
            <a:ext cx="4998568" cy="3220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What it costs them — time, risk, or money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94360" y="4080256"/>
            <a:ext cx="45720" cy="201168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795528" y="4025392"/>
            <a:ext cx="4998568" cy="3220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Why it has not been solved already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24448" y="1820672"/>
            <a:ext cx="527288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5" name="TextBox 14"/>
          <p:cNvSpPr txBox="1"/>
          <p:nvPr/>
        </p:nvSpPr>
        <p:spPr>
          <a:xfrm>
            <a:off x="6324448" y="2021840"/>
            <a:ext cx="5272888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300">
                <a:solidFill>
                  <a:srgbClr val="0585C8"/>
                </a:solidFill>
                <a:latin typeface="Neuzeit Grotesk"/>
                <a:ea typeface="Neuzeit Grotesk"/>
                <a:cs typeface="Neuzeit Grotesk"/>
              </a:rPr>
              <a:t>PROPOSED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24448" y="2369312"/>
            <a:ext cx="5272888" cy="4084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2400" b="0" i="0" spc="-7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What Cubewise would do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24448" y="3070352"/>
            <a:ext cx="45720" cy="201168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6525616" y="3015488"/>
            <a:ext cx="4998568" cy="3220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The shape of the work, not the task list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324448" y="3575304"/>
            <a:ext cx="45720" cy="201168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0" name="TextBox 19"/>
          <p:cNvSpPr txBox="1"/>
          <p:nvPr/>
        </p:nvSpPr>
        <p:spPr>
          <a:xfrm>
            <a:off x="6525616" y="3520440"/>
            <a:ext cx="4998568" cy="3220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What changes for the people doing the job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24448" y="4080256"/>
            <a:ext cx="45720" cy="201168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525616" y="4025392"/>
            <a:ext cx="4998568" cy="3220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What is explicitly out of scope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4" name="Rectangle 23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1" name="TextBox 30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06  /  09</a:t>
            </a:r>
          </a:p>
        </p:txBody>
      </p:sp>
      <p:pic>
        <p:nvPicPr>
          <p:cNvPr id="33" name="Picture 32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DECISIONS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841248"/>
            <a:ext cx="11002975" cy="5222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200" b="0" i="0" spc="-1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What was actually decided.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619504"/>
            <a:ext cx="11002975" cy="25603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TextBox 5"/>
          <p:cNvSpPr txBox="1"/>
          <p:nvPr/>
        </p:nvSpPr>
        <p:spPr>
          <a:xfrm>
            <a:off x="594360" y="1930400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83080" y="1930400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Decision one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83080" y="2314448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What was agreed, and who agreed it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4360" y="2811018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83080" y="2811018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Decision two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83080" y="3195066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Record the decision, not the discussion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4360" y="3691636"/>
            <a:ext cx="1188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2600" b="0" i="0" spc="-12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83080" y="3691636"/>
            <a:ext cx="9814255" cy="32918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800" b="0" i="0" spc="-4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Deferred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83080" y="4075684"/>
            <a:ext cx="9814255" cy="29540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50" b="0" i="0">
                <a:solidFill>
                  <a:srgbClr val="BDDDEF"/>
                </a:solidFill>
                <a:latin typeface="Neuzeit Grotesk"/>
                <a:ea typeface="Neuzeit Grotesk"/>
                <a:cs typeface="Neuzeit Grotesk"/>
              </a:rPr>
              <a:t>What was not decided, who it waits on, and by when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1" name="TextBox 20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07  /  09</a:t>
            </a:r>
          </a:p>
        </p:txBody>
      </p:sp>
      <p:pic>
        <p:nvPicPr>
          <p:cNvPr id="25" name="Picture 24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ACTIONS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841248"/>
            <a:ext cx="11002975" cy="5222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200" b="0" i="0" spc="-1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Every action has an owner and a date.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1619504"/>
            <a:ext cx="11002975" cy="25603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6" name="Rectangle 5"/>
          <p:cNvSpPr/>
          <p:nvPr/>
        </p:nvSpPr>
        <p:spPr>
          <a:xfrm>
            <a:off x="594360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94360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905256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5256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Action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5256" y="3005328"/>
            <a:ext cx="2862986" cy="76657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What needs doing, stated so the owner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could begin tomorrow without asking a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question.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353458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4353458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4664354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64354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Owner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4354" y="3005328"/>
            <a:ext cx="2862986" cy="5354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A person, not a team. A team is not an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owner.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112557" y="1912112"/>
            <a:ext cx="3484778" cy="415036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8112557" y="1912112"/>
            <a:ext cx="3484778" cy="4572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8423453" y="2223008"/>
            <a:ext cx="286298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24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3453" y="2552192"/>
            <a:ext cx="2862986" cy="3434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1900" b="0" i="0" spc="-4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Due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3453" y="3005328"/>
            <a:ext cx="2862986" cy="5354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A date. An action without an owner and</a:t>
            </a:r>
          </a:p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a date is a wish.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2" name="Rectangle 21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08  /  09</a:t>
            </a:r>
          </a:p>
        </p:txBody>
      </p:sp>
      <p:pic>
        <p:nvPicPr>
          <p:cNvPr id="31" name="Picture 30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7071183" y="0"/>
            <a:ext cx="5120512" cy="6473952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94360" y="475488"/>
            <a:ext cx="11002975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1" i="0" spc="400">
                <a:solidFill>
                  <a:srgbClr val="03689E"/>
                </a:solidFill>
                <a:latin typeface="Neuzeit Grotesk"/>
                <a:ea typeface="Neuzeit Grotesk"/>
                <a:cs typeface="Neuzeit Grotesk"/>
              </a:rPr>
              <a:t>NEXT STEPS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2468880"/>
            <a:ext cx="5928183" cy="6029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6000"/>
              </a:lnSpc>
            </a:pPr>
            <a:r>
              <a:rPr sz="3800" b="0" i="0" spc="-120">
                <a:solidFill>
                  <a:srgbClr val="202E3A"/>
                </a:solidFill>
                <a:latin typeface="Neuzeit Grotesk Black"/>
                <a:ea typeface="Neuzeit Grotesk Black"/>
                <a:cs typeface="Neuzeit Grotesk Black"/>
              </a:rPr>
              <a:t>What happens now.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3382772"/>
            <a:ext cx="5928183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400" b="1" i="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01   </a:t>
            </a:r>
            <a:r>
              <a:rPr sz="14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What we will do, and by when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3711956"/>
            <a:ext cx="5928183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400" b="1" i="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02   </a:t>
            </a:r>
            <a:r>
              <a:rPr sz="14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What we need from you, and by when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360" y="4041140"/>
            <a:ext cx="5928183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400" b="1" i="0">
                <a:solidFill>
                  <a:srgbClr val="0585C8"/>
                </a:solidFill>
                <a:latin typeface="Neuzeit Grotesk Black"/>
                <a:ea typeface="Neuzeit Grotesk Black"/>
                <a:cs typeface="Neuzeit Grotesk Black"/>
              </a:rPr>
              <a:t>03   </a:t>
            </a:r>
            <a:r>
              <a:rPr sz="14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When we speak next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38111" y="2395728"/>
            <a:ext cx="3986656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00" b="1" i="0" spc="34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REPLACE WITH YOUR ONE ASK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38111" y="2743200"/>
            <a:ext cx="3986656" cy="4145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2000"/>
              </a:lnSpc>
            </a:pPr>
            <a:r>
              <a:rPr sz="2400" b="0" i="0" spc="-70">
                <a:solidFill>
                  <a:srgbClr val="FFFFFB"/>
                </a:solidFill>
                <a:latin typeface="Neuzeit Grotesk Black"/>
                <a:ea typeface="Neuzeit Grotesk Black"/>
                <a:cs typeface="Neuzeit Grotesk Black"/>
              </a:rPr>
              <a:t>Your contact at Cubewise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8111" y="3395472"/>
            <a:ext cx="3986656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300" b="0" i="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Your name · name@cubewise.com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6473952"/>
            <a:ext cx="12191695" cy="38404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0" y="6473952"/>
            <a:ext cx="12191695" cy="951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57200" y="6565392"/>
            <a:ext cx="109728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</a:pPr>
            <a:r>
              <a:rPr sz="800" b="1" i="0" spc="20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ISO 27001:2022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6" name="TextBox 15"/>
          <p:cNvSpPr txBox="1"/>
          <p:nvPr/>
        </p:nvSpPr>
        <p:spPr>
          <a:xfrm>
            <a:off x="1554480" y="6565392"/>
            <a:ext cx="54864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PUBLIC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2103120" y="6565392"/>
            <a:ext cx="82296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FFFFFB"/>
                </a:solidFill>
                <a:latin typeface="Neuzeit Grotesk"/>
                <a:ea typeface="Neuzeit Grotesk"/>
                <a:cs typeface="Neuzeit Grotesk"/>
              </a:rPr>
              <a:t>RESTRICTED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20" name="TextBox 19"/>
          <p:cNvSpPr txBox="1"/>
          <p:nvPr/>
        </p:nvSpPr>
        <p:spPr>
          <a:xfrm>
            <a:off x="2926080" y="6565392"/>
            <a:ext cx="96012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700" b="1" i="0" spc="15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CONFIDENTIAL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10048" y="6565392"/>
            <a:ext cx="13716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sz="900" b="0" i="0">
                <a:solidFill>
                  <a:srgbClr val="434B53"/>
                </a:solidFill>
                <a:latin typeface="Neuzeit Grotesk"/>
                <a:ea typeface="Neuzeit Grotesk"/>
                <a:cs typeface="Neuzeit Grotesk"/>
              </a:rPr>
              <a:t>09  /  09</a:t>
            </a:r>
          </a:p>
        </p:txBody>
      </p:sp>
      <p:pic>
        <p:nvPicPr>
          <p:cNvPr id="22" name="Picture 21" descr="logo_d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1256" y="6574536"/>
            <a:ext cx="993240" cy="1828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Word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>Cubewise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Cubewise Services Deck</dc:title>
  <dc:subject/>
  <dc:creator>Cubewise Brand Enablement Team</dc:creator>
  <cp:keywords>BETi/1 doctrine=unknown protocol=11.1 built=2026-10-21 skill=cubewise-deck/1.1.0</cp:keywords>
  <dc:description>Cubewise Property</dc:description>
  <cp:lastModifiedBy>Cubewise Brand Enablement Team</cp:lastModifiedBy>
  <cp:revision>1</cp:revision>
  <dcterms:created xsi:type="dcterms:W3CDTF">2026-10-22T00:00:00Z</dcterms:created>
  <dcterms:modified xsi:type="dcterms:W3CDTF">2026-10-22T08:51:11Z</dcterms:modified>
  <cp:category/>
  <cp:company>Cubewise</cp:company>
</cp:coreProperties>
</file>