
<file path=[Content_Types].xml><?xml version="1.0" encoding="utf-8"?>
<Types xmlns="http://schemas.openxmlformats.org/package/2006/content-types">
  <Default Extension="bin" ContentType="application/vnd.openxmlformats-officedocument.presentationml.printerSetting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7"/>
    <p:sldId id="257" r:id="rId9"/>
    <p:sldId id="258" r:id="rId10"/>
    <p:sldId id="259" r:id="rId11"/>
    <p:sldId id="260" r:id="rId12"/>
  </p:sldIdLst>
  <p:sldSz cx="12191695"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124" d="100"/>
          <a:sy n="124" d="100"/>
        </p:scale>
        <p:origin x="-1512" y="-11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printerSettings" Target="printerSettings/printerSettings1.bin"/><Relationship Id="rId3" Type="http://schemas.openxmlformats.org/officeDocument/2006/relationships/presProps" Target="presProps.xml"/><Relationship Id="rId4" Type="http://schemas.openxmlformats.org/officeDocument/2006/relationships/viewProps" Target="viewProps.xml"/><Relationship Id="rId5" Type="http://schemas.openxmlformats.org/officeDocument/2006/relationships/theme" Target="theme/theme1.xml"/><Relationship Id="rId6" Type="http://schemas.openxmlformats.org/officeDocument/2006/relationships/tableStyles" Target="tableStyles.xml"/><Relationship Id="rId7" Type="http://schemas.openxmlformats.org/officeDocument/2006/relationships/slide" Target="slides/slide1.xml"/><Relationship Id="rId8" Type="http://schemas.openxmlformats.org/officeDocument/2006/relationships/notesMaster" Target="notesMasters/notesMaster1.xml"/><Relationship Id="rId9" Type="http://schemas.openxmlformats.org/officeDocument/2006/relationships/slide" Target="slides/slide2.xml"/><Relationship Id="rId10" Type="http://schemas.openxmlformats.org/officeDocument/2006/relationships/slide" Target="slides/slide3.xml"/><Relationship Id="rId11" Type="http://schemas.openxmlformats.org/officeDocument/2006/relationships/slide" Target="slides/slide4.xml"/><Relationship Id="rId12"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p="http://schemas.openxmlformats.org/presentationml/2006/main" xmlns:r="http://schemas.openxmlformats.org/officeDocument/2006/relationships">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89C1C7-3DCD-1040-A9CF-14679D8B5DDD}" type="datetimeFigureOut">
              <a:rPr lang="en-US" smtClean="0"/>
              <a:t>10/17/16</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B5E49A5-4136-284D-997B-48E1D791AD67}" type="slidenum">
              <a:rPr lang="en-US" smtClean="0"/>
              <a:t>‹#›</a:t>
            </a:fld>
            <a:endParaRPr lang="en-US"/>
          </a:p>
        </p:txBody>
      </p:sp>
    </p:spTree>
    <p:extLst>
      <p:ext uri="{BB962C8B-B14F-4D97-AF65-F5344CB8AC3E}">
        <p14:creationId xmlns:p14="http://schemas.microsoft.com/office/powerpoint/2010/main" val="2623252185"/>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TITLE LAYOUT. Dark Night ground. One Pearl White title in Black weight with tight tracking. The accent lives in the eyebrow and the rule, never in the title (Part 7.7a), and nothing here is italic (Part 7.6). An isometric illustration may sit full-bleed right.</a:t>
            </a:r>
          </a:p>
        </p:txBody>
      </p:sp>
      <p:sp>
        <p:nvSpPr>
          <p:cNvPr id="4" name="Slide Number Placeholder 3"/>
          <p:cNvSpPr>
            <a:spLocks noGrp="1"/>
          </p:cNvSpPr>
          <p:nvPr>
            <p:ph type="sldNum" idx="5" sz="quarter"/>
          </p:nvPr>
        </p:nvSpPr>
        <p:spPr/>
      </p:sp>
    </p:spTree>
  </p:cSld>
  <p:clrMapOvr>
    <a:masterClrMapping/>
  </p:clrMapOvr>
</p:notes>
</file>

<file path=ppt/notesSlides/notesSlide2.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CONTENT LAYOUT. Pearl White. Eyebrow, Black-weight heading, a 2px Dark Night rule, then a two-to-four column grid. Body copy is Charcoal. Panels are Light Gray on Pearl White — the frame, not a card with a shadow (Part 7.11). Delete a panel rather than leaving it empty; two and four columns work on the same grid.</a:t>
            </a:r>
          </a:p>
        </p:txBody>
      </p:sp>
      <p:sp>
        <p:nvSpPr>
          <p:cNvPr id="4" name="Slide Number Placeholder 3"/>
          <p:cNvSpPr>
            <a:spLocks noGrp="1"/>
          </p:cNvSpPr>
          <p:nvPr>
            <p:ph type="sldNum" idx="5" sz="quarter"/>
          </p:nvPr>
        </p:nvSpPr>
        <p:spPr/>
      </p:sp>
    </p:spTree>
  </p:cSld>
  <p:clrMapOvr>
    <a:masterClrMapping/>
  </p:clrMapOvr>
</p:notes>
</file>

<file path=ppt/notesSlides/notesSlide3.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SECTION DIVIDER. Dark Night. Oversized Black-weight headline in one colour. A preview along the foot so the room knows what is coming.</a:t>
            </a:r>
          </a:p>
        </p:txBody>
      </p:sp>
      <p:sp>
        <p:nvSpPr>
          <p:cNvPr id="4" name="Slide Number Placeholder 3"/>
          <p:cNvSpPr>
            <a:spLocks noGrp="1"/>
          </p:cNvSpPr>
          <p:nvPr>
            <p:ph type="sldNum" idx="5" sz="quarter"/>
          </p:nvPr>
        </p:nvSpPr>
        <p:spPr/>
      </p:sp>
    </p:spTree>
  </p:cSld>
  <p:clrMapOvr>
    <a:masterClrMapping/>
  </p:clrMapOvr>
</p:notes>
</file>

<file path=ppt/notesSlides/notesSlide4.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QUOTE OR OUTCOME. Light Gray is the spatial frame (Part 18.6). Large Sky Blue quote mark, body in Dark Night. Customer quotes are replicated verbatim under Part 13 and never paraphrased.</a:t>
            </a:r>
          </a:p>
        </p:txBody>
      </p:sp>
      <p:sp>
        <p:nvSpPr>
          <p:cNvPr id="4" name="Slide Number Placeholder 3"/>
          <p:cNvSpPr>
            <a:spLocks noGrp="1"/>
          </p:cNvSpPr>
          <p:nvPr>
            <p:ph type="sldNum" idx="5" sz="quarter"/>
          </p:nvPr>
        </p:nvSpPr>
        <p:spPr/>
      </p:sp>
    </p:spTree>
  </p:cSld>
  <p:clrMapOvr>
    <a:masterClrMapping/>
  </p:clrMapOvr>
</p:notes>
</file>

<file path=ppt/notesSlides/notesSlide5.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CTA / CLOSING. Split panel, Pearl White left and Sky Blue right. Body on Sky Blue is Pearl White, never Pond Blue (Part 7.2). One clear action and one named owner.</a:t>
            </a:r>
          </a:p>
        </p:txBody>
      </p:sp>
      <p:sp>
        <p:nvSpPr>
          <p:cNvPr id="4" name="Slide Number Placeholder 3"/>
          <p:cNvSpPr>
            <a:spLocks noGrp="1"/>
          </p:cNvSpPr>
          <p:nvPr>
            <p:ph type="sldNum" idx="5" sz="quarter"/>
          </p:nvPr>
        </p:nvSpPr>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t>1/27/13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168075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t>1/27/13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6143142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t>1/27/13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606483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5BCAD085-E8A6-8845-BD4E-CB4CCA059FC4}" type="datetimeFigureOut">
              <a:rPr lang="en-US" smtClean="0"/>
              <a:t>1/27/13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7822449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5BCAD085-E8A6-8845-BD4E-CB4CCA059FC4}" type="datetimeFigureOut">
              <a:rPr lang="en-US" smtClean="0"/>
              <a:t>1/27/13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901587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BCAD085-E8A6-8845-BD4E-CB4CCA059FC4}" type="datetimeFigureOut">
              <a:rPr lang="en-US" smtClean="0"/>
              <a:t>1/27/13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7270277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CAD085-E8A6-8845-BD4E-CB4CCA059FC4}" type="datetimeFigureOut">
              <a:rPr lang="en-US" smtClean="0"/>
              <a:t>1/27/13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2129998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1/27/13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8407265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1/27/13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8892369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t>1/27/13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9109279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t>1/27/13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612223792"/>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CAD085-E8A6-8845-BD4E-CB4CCA059FC4}" type="datetimeFigureOut">
              <a:rPr lang="en-US" smtClean="0"/>
              <a:t>1/27/13</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1FF6DA9-008F-8B48-92A6-B652298478BF}" type="slidenum">
              <a:rPr lang="en-US" smtClean="0"/>
              <a:t>‹#›</a:t>
            </a:fld>
            <a:endParaRPr lang="en-US"/>
          </a:p>
        </p:txBody>
      </p:sp>
    </p:spTree>
    <p:extLst>
      <p:ext uri="{BB962C8B-B14F-4D97-AF65-F5344CB8AC3E}">
        <p14:creationId xmlns:p14="http://schemas.microsoft.com/office/powerpoint/2010/main" val="22099775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xml"/><Relationship Id="rId3"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xml"/><Relationship Id="rId3" Type="http://schemas.openxmlformats.org/officeDocument/2006/relationships/image" Target="../media/image1.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xml"/><Relationship Id="rId3" Type="http://schemas.openxmlformats.org/officeDocument/2006/relationships/image" Target="../media/image1.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4.xml"/><Relationship Id="rId3" Type="http://schemas.openxmlformats.org/officeDocument/2006/relationships/image" Target="../media/image1.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5.xml"/><Relationship Id="rId3" Type="http://schemas.openxmlformats.org/officeDocument/2006/relationships/image" Target="../media/image1.png"/></Relationships>
</file>

<file path=ppt/slides/slide1.xml><?xml version="1.0" encoding="utf-8"?>
<p:sld xmlns:a="http://schemas.openxmlformats.org/drawingml/2006/main" xmlns:p="http://schemas.openxmlformats.org/presentationml/2006/main" xmlns:r="http://schemas.openxmlformats.org/officeDocument/2006/relationships">
  <p:cSld>
    <p:bg>
      <p:bgPr>
        <a:solidFill>
          <a:srgbClr val="202E3A"/>
        </a:solidFill>
        <a:effectLst/>
      </p:bgPr>
    </p:bg>
    <p:spTree>
      <p:nvGrpSpPr>
        <p:cNvPr id="1" name=""/>
        <p:cNvGrpSpPr/>
        <p:nvPr/>
      </p:nvGrpSpPr>
      <p:grpSpPr/>
      <p:sp>
        <p:nvSpPr>
          <p:cNvPr id="2" name="TextBox 1"/>
          <p:cNvSpPr txBox="1"/>
          <p:nvPr/>
        </p:nvSpPr>
        <p:spPr>
          <a:xfrm>
            <a:off x="758952" y="2103120"/>
            <a:ext cx="7680960" cy="274320"/>
          </a:xfrm>
          <a:prstGeom prst="rect">
            <a:avLst/>
          </a:prstGeom>
          <a:noFill/>
        </p:spPr>
        <p:txBody>
          <a:bodyPr wrap="square" lIns="0" rIns="0" tIns="0" bIns="0" anchor="t">
            <a:spAutoFit/>
          </a:bodyPr>
          <a:lstStyle/>
          <a:p>
            <a:pPr algn="l">
              <a:spcAft>
                <a:spcPts val="0"/>
              </a:spcAft>
            </a:pPr>
            <a:r>
              <a:rPr sz="1100" b="1" i="0" spc="350">
                <a:solidFill>
                  <a:srgbClr val="BDDDEF"/>
                </a:solidFill>
                <a:latin typeface="Neuzeit Grotesk"/>
                <a:ea typeface="Neuzeit Grotesk"/>
                <a:cs typeface="Neuzeit Grotesk"/>
              </a:rPr>
              <a:t>EYEBROW GOES HERE</a:t>
            </a:r>
          </a:p>
        </p:txBody>
      </p:sp>
      <p:sp>
        <p:nvSpPr>
          <p:cNvPr id="3" name="TextBox 2"/>
          <p:cNvSpPr txBox="1"/>
          <p:nvPr/>
        </p:nvSpPr>
        <p:spPr>
          <a:xfrm>
            <a:off x="758952" y="2487168"/>
            <a:ext cx="8412480" cy="1828800"/>
          </a:xfrm>
          <a:prstGeom prst="rect">
            <a:avLst/>
          </a:prstGeom>
          <a:noFill/>
        </p:spPr>
        <p:txBody>
          <a:bodyPr wrap="square" lIns="0" rIns="0" tIns="0" bIns="0" anchor="t">
            <a:spAutoFit/>
          </a:bodyPr>
          <a:lstStyle/>
          <a:p>
            <a:pPr algn="l">
              <a:lnSpc>
                <a:spcPts val="5000"/>
              </a:lnSpc>
              <a:spcAft>
                <a:spcPts val="0"/>
              </a:spcAft>
            </a:pPr>
            <a:r>
              <a:rPr sz="4400" b="0" i="0" spc="-120">
                <a:solidFill>
                  <a:srgbClr val="FFFFFB"/>
                </a:solidFill>
                <a:latin typeface="Neuzeit Grotesk Black"/>
                <a:ea typeface="Neuzeit Grotesk Black"/>
                <a:cs typeface="Neuzeit Grotesk Black"/>
              </a:rPr>
              <a:t>Deck title in Black weight,</a:t>
            </a:r>
          </a:p>
          <a:p>
            <a:pPr algn="l">
              <a:lnSpc>
                <a:spcPts val="5000"/>
              </a:lnSpc>
              <a:spcAft>
                <a:spcPts val="0"/>
              </a:spcAft>
            </a:pPr>
            <a:r>
              <a:rPr sz="4400" b="0" i="0" spc="-120">
                <a:solidFill>
                  <a:srgbClr val="FFFFFB"/>
                </a:solidFill>
                <a:latin typeface="Neuzeit Grotesk Black"/>
                <a:ea typeface="Neuzeit Grotesk Black"/>
                <a:cs typeface="Neuzeit Grotesk Black"/>
              </a:rPr>
              <a:t>two lines if it needs them.</a:t>
            </a:r>
          </a:p>
        </p:txBody>
      </p:sp>
      <p:sp>
        <p:nvSpPr>
          <p:cNvPr id="4" name="Rectangle 3"/>
          <p:cNvSpPr/>
          <p:nvPr/>
        </p:nvSpPr>
        <p:spPr>
          <a:xfrm>
            <a:off x="758952" y="4425696"/>
            <a:ext cx="1371600" cy="45720"/>
          </a:xfrm>
          <a:prstGeom prst="rect">
            <a:avLst/>
          </a:prstGeom>
          <a:solidFill>
            <a:srgbClr val="0585C8"/>
          </a:solidFill>
          <a:ln>
            <a:noFill/>
          </a:ln>
          <a:effectLst/>
        </p:spPr>
        <p:style>
          <a:lnRef idx="1">
            <a:schemeClr val="accent1"/>
          </a:lnRef>
          <a:fillRef idx="3">
            <a:schemeClr val="accent1"/>
          </a:fillRef>
          <a:effectRef idx="0">
            <a:schemeClr val="accent1"/>
          </a:effectRef>
          <a:fontRef idx="minor">
            <a:schemeClr val="lt1"/>
          </a:fontRef>
        </p:style>
        <p:txBody>
          <a:bodyPr rtlCol="0" anchor="ctr"/>
          <a:lstStyle/>
          <a:p/>
        </p:txBody>
      </p:sp>
      <p:sp>
        <p:nvSpPr>
          <p:cNvPr id="5" name="TextBox 4"/>
          <p:cNvSpPr txBox="1"/>
          <p:nvPr/>
        </p:nvSpPr>
        <p:spPr>
          <a:xfrm>
            <a:off x="758952" y="4663440"/>
            <a:ext cx="6949440" cy="365760"/>
          </a:xfrm>
          <a:prstGeom prst="rect">
            <a:avLst/>
          </a:prstGeom>
          <a:noFill/>
        </p:spPr>
        <p:txBody>
          <a:bodyPr wrap="square" lIns="0" rIns="0" tIns="0" bIns="0" anchor="t">
            <a:spAutoFit/>
          </a:bodyPr>
          <a:lstStyle/>
          <a:p>
            <a:pPr algn="l">
              <a:spcAft>
                <a:spcPts val="0"/>
              </a:spcAft>
            </a:pPr>
            <a:r>
              <a:rPr sz="1500" b="0" i="0">
                <a:solidFill>
                  <a:srgbClr val="BDDDEF"/>
                </a:solidFill>
                <a:latin typeface="Neuzeit Grotesk"/>
                <a:ea typeface="Neuzeit Grotesk"/>
                <a:cs typeface="Neuzeit Grotesk"/>
              </a:rPr>
              <a:t>Supporting line in Regular. Audience, date, purpose.</a:t>
            </a:r>
          </a:p>
        </p:txBody>
      </p:sp>
      <p:sp>
        <p:nvSpPr>
          <p:cNvPr id="6" name="Rectangle 5"/>
          <p:cNvSpPr/>
          <p:nvPr/>
        </p:nvSpPr>
        <p:spPr>
          <a:xfrm>
            <a:off x="0" y="6501384"/>
            <a:ext cx="12191695" cy="356616"/>
          </a:xfrm>
          <a:prstGeom prst="rect">
            <a:avLst/>
          </a:prstGeom>
          <a:solidFill>
            <a:srgbClr val="FFFFFB"/>
          </a:solidFill>
          <a:ln>
            <a:noFill/>
          </a:ln>
          <a:effectLst/>
        </p:spPr>
        <p:style>
          <a:lnRef idx="1">
            <a:schemeClr val="accent1"/>
          </a:lnRef>
          <a:fillRef idx="3">
            <a:schemeClr val="accent1"/>
          </a:fillRef>
          <a:effectRef idx="0">
            <a:schemeClr val="accent1"/>
          </a:effectRef>
          <a:fontRef idx="minor">
            <a:schemeClr val="lt1"/>
          </a:fontRef>
        </p:style>
        <p:txBody>
          <a:bodyPr rtlCol="0" anchor="ctr"/>
          <a:lstStyle/>
          <a:p/>
        </p:txBody>
      </p:sp>
      <p:sp>
        <p:nvSpPr>
          <p:cNvPr id="7" name="Rectangle 6"/>
          <p:cNvSpPr/>
          <p:nvPr/>
        </p:nvSpPr>
        <p:spPr>
          <a:xfrm>
            <a:off x="0" y="6501384"/>
            <a:ext cx="12191695" cy="12801"/>
          </a:xfrm>
          <a:prstGeom prst="rect">
            <a:avLst/>
          </a:prstGeom>
          <a:solidFill>
            <a:srgbClr val="E7E7E7"/>
          </a:solidFill>
          <a:ln>
            <a:noFill/>
          </a:ln>
          <a:effectLst/>
        </p:spPr>
        <p:style>
          <a:lnRef idx="1">
            <a:schemeClr val="accent1"/>
          </a:lnRef>
          <a:fillRef idx="3">
            <a:schemeClr val="accent1"/>
          </a:fillRef>
          <a:effectRef idx="0">
            <a:schemeClr val="accent1"/>
          </a:effectRef>
          <a:fontRef idx="minor">
            <a:schemeClr val="lt1"/>
          </a:fontRef>
        </p:style>
        <p:txBody>
          <a:bodyPr rtlCol="0" anchor="ctr"/>
          <a:lstStyle/>
          <a:p/>
        </p:txBody>
      </p:sp>
      <p:sp>
        <p:nvSpPr>
          <p:cNvPr id="8" name="TextBox 7"/>
          <p:cNvSpPr txBox="1"/>
          <p:nvPr/>
        </p:nvSpPr>
        <p:spPr>
          <a:xfrm>
            <a:off x="384048" y="6588252"/>
            <a:ext cx="975680" cy="182880"/>
          </a:xfrm>
          <a:prstGeom prst="rect">
            <a:avLst/>
          </a:prstGeom>
          <a:noFill/>
        </p:spPr>
        <p:txBody>
          <a:bodyPr wrap="square" lIns="0" rIns="0" tIns="0" bIns="0" anchor="t">
            <a:spAutoFit/>
          </a:bodyPr>
          <a:lstStyle/>
          <a:p>
            <a:pPr algn="l">
              <a:spcAft>
                <a:spcPts val="0"/>
              </a:spcAft>
            </a:pPr>
            <a:r>
              <a:rPr sz="700" b="1" i="0" spc="140">
                <a:solidFill>
                  <a:srgbClr val="434B53"/>
                </a:solidFill>
                <a:latin typeface="Neuzeit Grotesk"/>
                <a:ea typeface="Neuzeit Grotesk"/>
                <a:cs typeface="Neuzeit Grotesk"/>
              </a:rPr>
              <a:t>ISO 27001:2022</a:t>
            </a:r>
          </a:p>
        </p:txBody>
      </p:sp>
      <p:sp>
        <p:nvSpPr>
          <p:cNvPr id="9" name="Rectangle 8"/>
          <p:cNvSpPr/>
          <p:nvPr/>
        </p:nvSpPr>
        <p:spPr>
          <a:xfrm>
            <a:off x="1368872" y="6579108"/>
            <a:ext cx="559612" cy="201168"/>
          </a:xfrm>
          <a:prstGeom prst="rect">
            <a:avLst/>
          </a:prstGeom>
          <a:solidFill>
            <a:srgbClr val="E7E7E7"/>
          </a:solidFill>
          <a:ln>
            <a:noFill/>
          </a:ln>
          <a:effectLst/>
        </p:spPr>
        <p:style>
          <a:lnRef idx="1">
            <a:schemeClr val="accent1"/>
          </a:lnRef>
          <a:fillRef idx="3">
            <a:schemeClr val="accent1"/>
          </a:fillRef>
          <a:effectRef idx="0">
            <a:schemeClr val="accent1"/>
          </a:effectRef>
          <a:fontRef idx="minor">
            <a:schemeClr val="lt1"/>
          </a:fontRef>
        </p:style>
        <p:txBody>
          <a:bodyPr rtlCol="0" anchor="ctr"/>
          <a:lstStyle/>
          <a:p/>
        </p:txBody>
      </p:sp>
      <p:sp>
        <p:nvSpPr>
          <p:cNvPr id="10" name="TextBox 9"/>
          <p:cNvSpPr txBox="1"/>
          <p:nvPr/>
        </p:nvSpPr>
        <p:spPr>
          <a:xfrm>
            <a:off x="1368872" y="6579108"/>
            <a:ext cx="559612" cy="201168"/>
          </a:xfrm>
          <a:prstGeom prst="rect">
            <a:avLst/>
          </a:prstGeom>
          <a:noFill/>
        </p:spPr>
        <p:txBody>
          <a:bodyPr wrap="square" lIns="0" rIns="0" tIns="0" bIns="0" anchor="ctr">
            <a:spAutoFit/>
          </a:bodyPr>
          <a:lstStyle/>
          <a:p>
            <a:pPr algn="ctr">
              <a:spcAft>
                <a:spcPts val="0"/>
              </a:spcAft>
            </a:pPr>
            <a:r>
              <a:rPr sz="650" b="1" i="0" spc="110">
                <a:solidFill>
                  <a:srgbClr val="434B53"/>
                </a:solidFill>
                <a:latin typeface="Neuzeit Grotesk"/>
                <a:ea typeface="Neuzeit Grotesk"/>
                <a:cs typeface="Neuzeit Grotesk"/>
              </a:rPr>
              <a:t>PUBLIC</a:t>
            </a:r>
          </a:p>
        </p:txBody>
      </p:sp>
      <p:sp>
        <p:nvSpPr>
          <p:cNvPr id="11" name="Rectangle 10"/>
          <p:cNvSpPr/>
          <p:nvPr/>
        </p:nvSpPr>
        <p:spPr>
          <a:xfrm>
            <a:off x="1983348" y="6579108"/>
            <a:ext cx="751979" cy="201168"/>
          </a:xfrm>
          <a:prstGeom prst="rect">
            <a:avLst/>
          </a:prstGeom>
          <a:solidFill>
            <a:srgbClr val="E7E7E7"/>
          </a:solidFill>
          <a:ln>
            <a:noFill/>
          </a:ln>
          <a:effectLst/>
        </p:spPr>
        <p:style>
          <a:lnRef idx="1">
            <a:schemeClr val="accent1"/>
          </a:lnRef>
          <a:fillRef idx="3">
            <a:schemeClr val="accent1"/>
          </a:fillRef>
          <a:effectRef idx="0">
            <a:schemeClr val="accent1"/>
          </a:effectRef>
          <a:fontRef idx="minor">
            <a:schemeClr val="lt1"/>
          </a:fontRef>
        </p:style>
        <p:txBody>
          <a:bodyPr rtlCol="0" anchor="ctr"/>
          <a:lstStyle/>
          <a:p/>
        </p:txBody>
      </p:sp>
      <p:sp>
        <p:nvSpPr>
          <p:cNvPr id="12" name="TextBox 11"/>
          <p:cNvSpPr txBox="1"/>
          <p:nvPr/>
        </p:nvSpPr>
        <p:spPr>
          <a:xfrm>
            <a:off x="1983348" y="6579108"/>
            <a:ext cx="751979" cy="201168"/>
          </a:xfrm>
          <a:prstGeom prst="rect">
            <a:avLst/>
          </a:prstGeom>
          <a:noFill/>
        </p:spPr>
        <p:txBody>
          <a:bodyPr wrap="square" lIns="0" rIns="0" tIns="0" bIns="0" anchor="ctr">
            <a:spAutoFit/>
          </a:bodyPr>
          <a:lstStyle/>
          <a:p>
            <a:pPr algn="ctr">
              <a:spcAft>
                <a:spcPts val="0"/>
              </a:spcAft>
            </a:pPr>
            <a:r>
              <a:rPr sz="650" b="1" i="0" spc="110">
                <a:solidFill>
                  <a:srgbClr val="434B53"/>
                </a:solidFill>
                <a:latin typeface="Neuzeit Grotesk"/>
                <a:ea typeface="Neuzeit Grotesk"/>
                <a:cs typeface="Neuzeit Grotesk"/>
              </a:rPr>
              <a:t>RESTRICTED</a:t>
            </a:r>
          </a:p>
        </p:txBody>
      </p:sp>
      <p:sp>
        <p:nvSpPr>
          <p:cNvPr id="13" name="Rectangle 12"/>
          <p:cNvSpPr/>
          <p:nvPr/>
        </p:nvSpPr>
        <p:spPr>
          <a:xfrm>
            <a:off x="2790192" y="6579108"/>
            <a:ext cx="844905" cy="201168"/>
          </a:xfrm>
          <a:prstGeom prst="rect">
            <a:avLst/>
          </a:prstGeom>
          <a:solidFill>
            <a:srgbClr val="03689E"/>
          </a:solidFill>
          <a:ln>
            <a:noFill/>
          </a:ln>
          <a:effectLst/>
        </p:spPr>
        <p:style>
          <a:lnRef idx="1">
            <a:schemeClr val="accent1"/>
          </a:lnRef>
          <a:fillRef idx="3">
            <a:schemeClr val="accent1"/>
          </a:fillRef>
          <a:effectRef idx="0">
            <a:schemeClr val="accent1"/>
          </a:effectRef>
          <a:fontRef idx="minor">
            <a:schemeClr val="lt1"/>
          </a:fontRef>
        </p:style>
        <p:txBody>
          <a:bodyPr rtlCol="0" anchor="ctr"/>
          <a:lstStyle/>
          <a:p/>
        </p:txBody>
      </p:sp>
      <p:sp>
        <p:nvSpPr>
          <p:cNvPr id="14" name="TextBox 13"/>
          <p:cNvSpPr txBox="1"/>
          <p:nvPr/>
        </p:nvSpPr>
        <p:spPr>
          <a:xfrm>
            <a:off x="2790192" y="6579108"/>
            <a:ext cx="844905" cy="201168"/>
          </a:xfrm>
          <a:prstGeom prst="rect">
            <a:avLst/>
          </a:prstGeom>
          <a:noFill/>
        </p:spPr>
        <p:txBody>
          <a:bodyPr wrap="square" lIns="0" rIns="0" tIns="0" bIns="0" anchor="ctr">
            <a:spAutoFit/>
          </a:bodyPr>
          <a:lstStyle/>
          <a:p>
            <a:pPr algn="ctr">
              <a:spcAft>
                <a:spcPts val="0"/>
              </a:spcAft>
            </a:pPr>
            <a:r>
              <a:rPr sz="650" b="1" i="0" spc="110">
                <a:solidFill>
                  <a:srgbClr val="FFFFFB"/>
                </a:solidFill>
                <a:latin typeface="Neuzeit Grotesk"/>
                <a:ea typeface="Neuzeit Grotesk"/>
                <a:cs typeface="Neuzeit Grotesk"/>
              </a:rPr>
              <a:t>CONFIDENTIAL</a:t>
            </a:r>
          </a:p>
        </p:txBody>
      </p:sp>
      <p:sp>
        <p:nvSpPr>
          <p:cNvPr id="15" name="TextBox 14"/>
          <p:cNvSpPr txBox="1"/>
          <p:nvPr/>
        </p:nvSpPr>
        <p:spPr>
          <a:xfrm>
            <a:off x="5842916" y="6592824"/>
            <a:ext cx="1280160" cy="182880"/>
          </a:xfrm>
          <a:prstGeom prst="rect">
            <a:avLst/>
          </a:prstGeom>
          <a:noFill/>
        </p:spPr>
        <p:txBody>
          <a:bodyPr wrap="square" lIns="0" rIns="0" tIns="0" bIns="0" anchor="t">
            <a:spAutoFit/>
          </a:bodyPr>
          <a:lstStyle/>
          <a:p>
            <a:pPr algn="ctr">
              <a:spcAft>
                <a:spcPts val="0"/>
              </a:spcAft>
            </a:pPr>
            <a:r>
              <a:rPr sz="750" b="0" i="0">
                <a:solidFill>
                  <a:srgbClr val="434B53"/>
                </a:solidFill>
                <a:latin typeface="Neuzeit Grotesk"/>
                <a:ea typeface="Neuzeit Grotesk"/>
                <a:cs typeface="Neuzeit Grotesk"/>
              </a:rPr>
              <a:t>01 / 05</a:t>
            </a:r>
          </a:p>
        </p:txBody>
      </p:sp>
      <p:pic>
        <p:nvPicPr>
          <p:cNvPr id="16" name="Picture 15" descr="logo_dark.png"/>
          <p:cNvPicPr>
            <a:picLocks noChangeAspect="1"/>
          </p:cNvPicPr>
          <p:nvPr/>
        </p:nvPicPr>
        <p:blipFill>
          <a:blip r:embed="rId3"/>
          <a:stretch>
            <a:fillRect/>
          </a:stretch>
        </p:blipFill>
        <p:spPr>
          <a:xfrm>
            <a:off x="10813694" y="6588252"/>
            <a:ext cx="993952" cy="182880"/>
          </a:xfrm>
          <a:prstGeom prst="rect">
            <a:avLst/>
          </a:prstGeom>
        </p:spPr>
      </p:pic>
    </p:spTree>
  </p:cSld>
  <p:clrMapOvr>
    <a:masterClrMapping/>
  </p:clrMapOvr>
</p:sld>
</file>

<file path=ppt/slides/slide2.xml><?xml version="1.0" encoding="utf-8"?>
<p:sld xmlns:a="http://schemas.openxmlformats.org/drawingml/2006/main" xmlns:p="http://schemas.openxmlformats.org/presentationml/2006/main" xmlns:r="http://schemas.openxmlformats.org/officeDocument/2006/relationships">
  <p:cSld>
    <p:bg>
      <p:bgPr>
        <a:solidFill>
          <a:srgbClr val="FFFFFB"/>
        </a:solidFill>
        <a:effectLst/>
      </p:bgPr>
    </p:bg>
    <p:spTree>
      <p:nvGrpSpPr>
        <p:cNvPr id="1" name=""/>
        <p:cNvGrpSpPr/>
        <p:nvPr/>
      </p:nvGrpSpPr>
      <p:grpSpPr/>
      <p:sp>
        <p:nvSpPr>
          <p:cNvPr id="2" name="TextBox 1"/>
          <p:cNvSpPr txBox="1"/>
          <p:nvPr/>
        </p:nvSpPr>
        <p:spPr>
          <a:xfrm>
            <a:off x="758952" y="603504"/>
            <a:ext cx="5486400" cy="256032"/>
          </a:xfrm>
          <a:prstGeom prst="rect">
            <a:avLst/>
          </a:prstGeom>
          <a:noFill/>
        </p:spPr>
        <p:txBody>
          <a:bodyPr wrap="square" lIns="0" rIns="0" tIns="0" bIns="0" anchor="t">
            <a:spAutoFit/>
          </a:bodyPr>
          <a:lstStyle/>
          <a:p>
            <a:pPr algn="l">
              <a:spcAft>
                <a:spcPts val="0"/>
              </a:spcAft>
            </a:pPr>
            <a:r>
              <a:rPr sz="1100" b="1" i="0" spc="350">
                <a:solidFill>
                  <a:srgbClr val="03689E"/>
                </a:solidFill>
                <a:latin typeface="Neuzeit Grotesk"/>
                <a:ea typeface="Neuzeit Grotesk"/>
                <a:cs typeface="Neuzeit Grotesk"/>
              </a:rPr>
              <a:t>SECTION EYEBROW</a:t>
            </a:r>
          </a:p>
        </p:txBody>
      </p:sp>
      <p:sp>
        <p:nvSpPr>
          <p:cNvPr id="3" name="TextBox 2"/>
          <p:cNvSpPr txBox="1"/>
          <p:nvPr/>
        </p:nvSpPr>
        <p:spPr>
          <a:xfrm>
            <a:off x="758952" y="914400"/>
            <a:ext cx="8778240" cy="685800"/>
          </a:xfrm>
          <a:prstGeom prst="rect">
            <a:avLst/>
          </a:prstGeom>
          <a:noFill/>
        </p:spPr>
        <p:txBody>
          <a:bodyPr wrap="square" lIns="0" rIns="0" tIns="0" bIns="0" anchor="t">
            <a:spAutoFit/>
          </a:bodyPr>
          <a:lstStyle/>
          <a:p>
            <a:pPr algn="l">
              <a:spcAft>
                <a:spcPts val="0"/>
              </a:spcAft>
            </a:pPr>
            <a:r>
              <a:rPr sz="3200" b="0" i="0" spc="-100">
                <a:solidFill>
                  <a:srgbClr val="202E3A"/>
                </a:solidFill>
                <a:latin typeface="Neuzeit Grotesk Black"/>
                <a:ea typeface="Neuzeit Grotesk Black"/>
                <a:cs typeface="Neuzeit Grotesk Black"/>
              </a:rPr>
              <a:t>Section heading in Black weight.</a:t>
            </a:r>
          </a:p>
        </p:txBody>
      </p:sp>
      <p:sp>
        <p:nvSpPr>
          <p:cNvPr id="4" name="Rectangle 3"/>
          <p:cNvSpPr/>
          <p:nvPr/>
        </p:nvSpPr>
        <p:spPr>
          <a:xfrm>
            <a:off x="758952" y="1956816"/>
            <a:ext cx="10673791" cy="25603"/>
          </a:xfrm>
          <a:prstGeom prst="rect">
            <a:avLst/>
          </a:prstGeom>
          <a:solidFill>
            <a:srgbClr val="202E3A"/>
          </a:solidFill>
          <a:ln>
            <a:noFill/>
          </a:ln>
          <a:effectLst/>
        </p:spPr>
        <p:style>
          <a:lnRef idx="1">
            <a:schemeClr val="accent1"/>
          </a:lnRef>
          <a:fillRef idx="3">
            <a:schemeClr val="accent1"/>
          </a:fillRef>
          <a:effectRef idx="0">
            <a:schemeClr val="accent1"/>
          </a:effectRef>
          <a:fontRef idx="minor">
            <a:schemeClr val="lt1"/>
          </a:fontRef>
        </p:style>
        <p:txBody>
          <a:bodyPr rtlCol="0" anchor="ctr"/>
          <a:lstStyle/>
          <a:p/>
        </p:txBody>
      </p:sp>
      <p:sp>
        <p:nvSpPr>
          <p:cNvPr id="5" name="Rectangle 4"/>
          <p:cNvSpPr/>
          <p:nvPr/>
        </p:nvSpPr>
        <p:spPr>
          <a:xfrm>
            <a:off x="758952" y="2194560"/>
            <a:ext cx="3375050" cy="4069080"/>
          </a:xfrm>
          <a:prstGeom prst="rect">
            <a:avLst/>
          </a:prstGeom>
          <a:solidFill>
            <a:srgbClr val="F1F2F2"/>
          </a:solidFill>
          <a:ln>
            <a:noFill/>
          </a:ln>
          <a:effectLst/>
        </p:spPr>
        <p:style>
          <a:lnRef idx="1">
            <a:schemeClr val="accent1"/>
          </a:lnRef>
          <a:fillRef idx="3">
            <a:schemeClr val="accent1"/>
          </a:fillRef>
          <a:effectRef idx="0">
            <a:schemeClr val="accent1"/>
          </a:effectRef>
          <a:fontRef idx="minor">
            <a:schemeClr val="lt1"/>
          </a:fontRef>
        </p:style>
        <p:txBody>
          <a:bodyPr rtlCol="0" anchor="ctr"/>
          <a:lstStyle/>
          <a:p/>
        </p:txBody>
      </p:sp>
      <p:sp>
        <p:nvSpPr>
          <p:cNvPr id="6" name="TextBox 5"/>
          <p:cNvSpPr txBox="1"/>
          <p:nvPr/>
        </p:nvSpPr>
        <p:spPr>
          <a:xfrm>
            <a:off x="1143000" y="2578608"/>
            <a:ext cx="2606954" cy="274320"/>
          </a:xfrm>
          <a:prstGeom prst="rect">
            <a:avLst/>
          </a:prstGeom>
          <a:noFill/>
        </p:spPr>
        <p:txBody>
          <a:bodyPr wrap="square" lIns="0" rIns="0" tIns="0" bIns="0" anchor="t">
            <a:spAutoFit/>
          </a:bodyPr>
          <a:lstStyle/>
          <a:p>
            <a:pPr algn="l">
              <a:spcAft>
                <a:spcPts val="0"/>
              </a:spcAft>
            </a:pPr>
            <a:r>
              <a:rPr sz="1100" b="1" i="0" spc="240">
                <a:solidFill>
                  <a:srgbClr val="03689E"/>
                </a:solidFill>
                <a:latin typeface="Neuzeit Grotesk"/>
                <a:ea typeface="Neuzeit Grotesk"/>
                <a:cs typeface="Neuzeit Grotesk"/>
              </a:rPr>
              <a:t>01</a:t>
            </a:r>
          </a:p>
        </p:txBody>
      </p:sp>
      <p:sp>
        <p:nvSpPr>
          <p:cNvPr id="7" name="TextBox 6"/>
          <p:cNvSpPr txBox="1"/>
          <p:nvPr/>
        </p:nvSpPr>
        <p:spPr>
          <a:xfrm>
            <a:off x="1143000" y="2907791"/>
            <a:ext cx="2606954" cy="411480"/>
          </a:xfrm>
          <a:prstGeom prst="rect">
            <a:avLst/>
          </a:prstGeom>
          <a:noFill/>
        </p:spPr>
        <p:txBody>
          <a:bodyPr wrap="square" lIns="0" rIns="0" tIns="0" bIns="0" anchor="t">
            <a:spAutoFit/>
          </a:bodyPr>
          <a:lstStyle/>
          <a:p>
            <a:pPr algn="l">
              <a:spcAft>
                <a:spcPts val="0"/>
              </a:spcAft>
            </a:pPr>
            <a:r>
              <a:rPr sz="2000" b="1" i="0">
                <a:solidFill>
                  <a:srgbClr val="202E3A"/>
                </a:solidFill>
                <a:latin typeface="Neuzeit Grotesk"/>
                <a:ea typeface="Neuzeit Grotesk"/>
                <a:cs typeface="Neuzeit Grotesk"/>
              </a:rPr>
              <a:t>Card title</a:t>
            </a:r>
          </a:p>
        </p:txBody>
      </p:sp>
      <p:sp>
        <p:nvSpPr>
          <p:cNvPr id="8" name="TextBox 7"/>
          <p:cNvSpPr txBox="1"/>
          <p:nvPr/>
        </p:nvSpPr>
        <p:spPr>
          <a:xfrm>
            <a:off x="1143000" y="3419856"/>
            <a:ext cx="2606954" cy="1645920"/>
          </a:xfrm>
          <a:prstGeom prst="rect">
            <a:avLst/>
          </a:prstGeom>
          <a:noFill/>
        </p:spPr>
        <p:txBody>
          <a:bodyPr wrap="square" lIns="0" rIns="0" tIns="0" bIns="0" anchor="t">
            <a:spAutoFit/>
          </a:bodyPr>
          <a:lstStyle/>
          <a:p>
            <a:pPr algn="l">
              <a:lnSpc>
                <a:spcPts val="2000"/>
              </a:lnSpc>
              <a:spcAft>
                <a:spcPts val="0"/>
              </a:spcAft>
            </a:pPr>
            <a:r>
              <a:rPr sz="1350" b="0" i="0">
                <a:solidFill>
                  <a:srgbClr val="434B53"/>
                </a:solidFill>
                <a:latin typeface="Neuzeit Grotesk"/>
                <a:ea typeface="Neuzeit Grotesk"/>
                <a:cs typeface="Neuzeit Grotesk"/>
              </a:rPr>
              <a:t>Body copy in Regular weight. One idea per card. Four or five lines keeps the three panels even.</a:t>
            </a:r>
          </a:p>
        </p:txBody>
      </p:sp>
      <p:sp>
        <p:nvSpPr>
          <p:cNvPr id="9" name="Rectangle 8"/>
          <p:cNvSpPr/>
          <p:nvPr/>
        </p:nvSpPr>
        <p:spPr>
          <a:xfrm>
            <a:off x="4408322" y="2194560"/>
            <a:ext cx="3375050" cy="4069080"/>
          </a:xfrm>
          <a:prstGeom prst="rect">
            <a:avLst/>
          </a:prstGeom>
          <a:solidFill>
            <a:srgbClr val="F1F2F2"/>
          </a:solidFill>
          <a:ln>
            <a:noFill/>
          </a:ln>
          <a:effectLst/>
        </p:spPr>
        <p:style>
          <a:lnRef idx="1">
            <a:schemeClr val="accent1"/>
          </a:lnRef>
          <a:fillRef idx="3">
            <a:schemeClr val="accent1"/>
          </a:fillRef>
          <a:effectRef idx="0">
            <a:schemeClr val="accent1"/>
          </a:effectRef>
          <a:fontRef idx="minor">
            <a:schemeClr val="lt1"/>
          </a:fontRef>
        </p:style>
        <p:txBody>
          <a:bodyPr rtlCol="0" anchor="ctr"/>
          <a:lstStyle/>
          <a:p/>
        </p:txBody>
      </p:sp>
      <p:sp>
        <p:nvSpPr>
          <p:cNvPr id="10" name="TextBox 9"/>
          <p:cNvSpPr txBox="1"/>
          <p:nvPr/>
        </p:nvSpPr>
        <p:spPr>
          <a:xfrm>
            <a:off x="4792370" y="2578608"/>
            <a:ext cx="2606954" cy="274320"/>
          </a:xfrm>
          <a:prstGeom prst="rect">
            <a:avLst/>
          </a:prstGeom>
          <a:noFill/>
        </p:spPr>
        <p:txBody>
          <a:bodyPr wrap="square" lIns="0" rIns="0" tIns="0" bIns="0" anchor="t">
            <a:spAutoFit/>
          </a:bodyPr>
          <a:lstStyle/>
          <a:p>
            <a:pPr algn="l">
              <a:spcAft>
                <a:spcPts val="0"/>
              </a:spcAft>
            </a:pPr>
            <a:r>
              <a:rPr sz="1100" b="1" i="0" spc="240">
                <a:solidFill>
                  <a:srgbClr val="03689E"/>
                </a:solidFill>
                <a:latin typeface="Neuzeit Grotesk"/>
                <a:ea typeface="Neuzeit Grotesk"/>
                <a:cs typeface="Neuzeit Grotesk"/>
              </a:rPr>
              <a:t>02</a:t>
            </a:r>
          </a:p>
        </p:txBody>
      </p:sp>
      <p:sp>
        <p:nvSpPr>
          <p:cNvPr id="11" name="TextBox 10"/>
          <p:cNvSpPr txBox="1"/>
          <p:nvPr/>
        </p:nvSpPr>
        <p:spPr>
          <a:xfrm>
            <a:off x="4792370" y="2907791"/>
            <a:ext cx="2606954" cy="411480"/>
          </a:xfrm>
          <a:prstGeom prst="rect">
            <a:avLst/>
          </a:prstGeom>
          <a:noFill/>
        </p:spPr>
        <p:txBody>
          <a:bodyPr wrap="square" lIns="0" rIns="0" tIns="0" bIns="0" anchor="t">
            <a:spAutoFit/>
          </a:bodyPr>
          <a:lstStyle/>
          <a:p>
            <a:pPr algn="l">
              <a:spcAft>
                <a:spcPts val="0"/>
              </a:spcAft>
            </a:pPr>
            <a:r>
              <a:rPr sz="2000" b="1" i="0">
                <a:solidFill>
                  <a:srgbClr val="202E3A"/>
                </a:solidFill>
                <a:latin typeface="Neuzeit Grotesk"/>
                <a:ea typeface="Neuzeit Grotesk"/>
                <a:cs typeface="Neuzeit Grotesk"/>
              </a:rPr>
              <a:t>Card title</a:t>
            </a:r>
          </a:p>
        </p:txBody>
      </p:sp>
      <p:sp>
        <p:nvSpPr>
          <p:cNvPr id="12" name="TextBox 11"/>
          <p:cNvSpPr txBox="1"/>
          <p:nvPr/>
        </p:nvSpPr>
        <p:spPr>
          <a:xfrm>
            <a:off x="4792370" y="3419856"/>
            <a:ext cx="2606954" cy="1645920"/>
          </a:xfrm>
          <a:prstGeom prst="rect">
            <a:avLst/>
          </a:prstGeom>
          <a:noFill/>
        </p:spPr>
        <p:txBody>
          <a:bodyPr wrap="square" lIns="0" rIns="0" tIns="0" bIns="0" anchor="t">
            <a:spAutoFit/>
          </a:bodyPr>
          <a:lstStyle/>
          <a:p>
            <a:pPr algn="l">
              <a:lnSpc>
                <a:spcPts val="2000"/>
              </a:lnSpc>
              <a:spcAft>
                <a:spcPts val="0"/>
              </a:spcAft>
            </a:pPr>
            <a:r>
              <a:rPr sz="1350" b="0" i="0">
                <a:solidFill>
                  <a:srgbClr val="434B53"/>
                </a:solidFill>
                <a:latin typeface="Neuzeit Grotesk"/>
                <a:ea typeface="Neuzeit Grotesk"/>
                <a:cs typeface="Neuzeit Grotesk"/>
              </a:rPr>
              <a:t>Body copy in Regular weight. One idea per card. Four or five lines keeps the three panels even.</a:t>
            </a:r>
          </a:p>
        </p:txBody>
      </p:sp>
      <p:sp>
        <p:nvSpPr>
          <p:cNvPr id="13" name="Rectangle 12"/>
          <p:cNvSpPr/>
          <p:nvPr/>
        </p:nvSpPr>
        <p:spPr>
          <a:xfrm>
            <a:off x="8057692" y="2194560"/>
            <a:ext cx="3375050" cy="4069080"/>
          </a:xfrm>
          <a:prstGeom prst="rect">
            <a:avLst/>
          </a:prstGeom>
          <a:solidFill>
            <a:srgbClr val="F1F2F2"/>
          </a:solidFill>
          <a:ln>
            <a:noFill/>
          </a:ln>
          <a:effectLst/>
        </p:spPr>
        <p:style>
          <a:lnRef idx="1">
            <a:schemeClr val="accent1"/>
          </a:lnRef>
          <a:fillRef idx="3">
            <a:schemeClr val="accent1"/>
          </a:fillRef>
          <a:effectRef idx="0">
            <a:schemeClr val="accent1"/>
          </a:effectRef>
          <a:fontRef idx="minor">
            <a:schemeClr val="lt1"/>
          </a:fontRef>
        </p:style>
        <p:txBody>
          <a:bodyPr rtlCol="0" anchor="ctr"/>
          <a:lstStyle/>
          <a:p/>
        </p:txBody>
      </p:sp>
      <p:sp>
        <p:nvSpPr>
          <p:cNvPr id="14" name="TextBox 13"/>
          <p:cNvSpPr txBox="1"/>
          <p:nvPr/>
        </p:nvSpPr>
        <p:spPr>
          <a:xfrm>
            <a:off x="8441740" y="2578608"/>
            <a:ext cx="2606954" cy="274320"/>
          </a:xfrm>
          <a:prstGeom prst="rect">
            <a:avLst/>
          </a:prstGeom>
          <a:noFill/>
        </p:spPr>
        <p:txBody>
          <a:bodyPr wrap="square" lIns="0" rIns="0" tIns="0" bIns="0" anchor="t">
            <a:spAutoFit/>
          </a:bodyPr>
          <a:lstStyle/>
          <a:p>
            <a:pPr algn="l">
              <a:spcAft>
                <a:spcPts val="0"/>
              </a:spcAft>
            </a:pPr>
            <a:r>
              <a:rPr sz="1100" b="1" i="0" spc="240">
                <a:solidFill>
                  <a:srgbClr val="03689E"/>
                </a:solidFill>
                <a:latin typeface="Neuzeit Grotesk"/>
                <a:ea typeface="Neuzeit Grotesk"/>
                <a:cs typeface="Neuzeit Grotesk"/>
              </a:rPr>
              <a:t>03</a:t>
            </a:r>
          </a:p>
        </p:txBody>
      </p:sp>
      <p:sp>
        <p:nvSpPr>
          <p:cNvPr id="15" name="TextBox 14"/>
          <p:cNvSpPr txBox="1"/>
          <p:nvPr/>
        </p:nvSpPr>
        <p:spPr>
          <a:xfrm>
            <a:off x="8441740" y="2907791"/>
            <a:ext cx="2606954" cy="411480"/>
          </a:xfrm>
          <a:prstGeom prst="rect">
            <a:avLst/>
          </a:prstGeom>
          <a:noFill/>
        </p:spPr>
        <p:txBody>
          <a:bodyPr wrap="square" lIns="0" rIns="0" tIns="0" bIns="0" anchor="t">
            <a:spAutoFit/>
          </a:bodyPr>
          <a:lstStyle/>
          <a:p>
            <a:pPr algn="l">
              <a:spcAft>
                <a:spcPts val="0"/>
              </a:spcAft>
            </a:pPr>
            <a:r>
              <a:rPr sz="2000" b="1" i="0">
                <a:solidFill>
                  <a:srgbClr val="202E3A"/>
                </a:solidFill>
                <a:latin typeface="Neuzeit Grotesk"/>
                <a:ea typeface="Neuzeit Grotesk"/>
                <a:cs typeface="Neuzeit Grotesk"/>
              </a:rPr>
              <a:t>Card title</a:t>
            </a:r>
          </a:p>
        </p:txBody>
      </p:sp>
      <p:sp>
        <p:nvSpPr>
          <p:cNvPr id="16" name="TextBox 15"/>
          <p:cNvSpPr txBox="1"/>
          <p:nvPr/>
        </p:nvSpPr>
        <p:spPr>
          <a:xfrm>
            <a:off x="8441740" y="3419856"/>
            <a:ext cx="2606954" cy="1645920"/>
          </a:xfrm>
          <a:prstGeom prst="rect">
            <a:avLst/>
          </a:prstGeom>
          <a:noFill/>
        </p:spPr>
        <p:txBody>
          <a:bodyPr wrap="square" lIns="0" rIns="0" tIns="0" bIns="0" anchor="t">
            <a:spAutoFit/>
          </a:bodyPr>
          <a:lstStyle/>
          <a:p>
            <a:pPr algn="l">
              <a:lnSpc>
                <a:spcPts val="2000"/>
              </a:lnSpc>
              <a:spcAft>
                <a:spcPts val="0"/>
              </a:spcAft>
            </a:pPr>
            <a:r>
              <a:rPr sz="1350" b="0" i="0">
                <a:solidFill>
                  <a:srgbClr val="434B53"/>
                </a:solidFill>
                <a:latin typeface="Neuzeit Grotesk"/>
                <a:ea typeface="Neuzeit Grotesk"/>
                <a:cs typeface="Neuzeit Grotesk"/>
              </a:rPr>
              <a:t>Body copy in Regular weight. One idea per card. Four or five lines keeps the three panels even.</a:t>
            </a:r>
          </a:p>
        </p:txBody>
      </p:sp>
      <p:sp>
        <p:nvSpPr>
          <p:cNvPr id="17" name="Rectangle 16"/>
          <p:cNvSpPr/>
          <p:nvPr/>
        </p:nvSpPr>
        <p:spPr>
          <a:xfrm>
            <a:off x="0" y="6501384"/>
            <a:ext cx="12191695" cy="356616"/>
          </a:xfrm>
          <a:prstGeom prst="rect">
            <a:avLst/>
          </a:prstGeom>
          <a:solidFill>
            <a:srgbClr val="FFFFFB"/>
          </a:solidFill>
          <a:ln>
            <a:noFill/>
          </a:ln>
          <a:effectLst/>
        </p:spPr>
        <p:style>
          <a:lnRef idx="1">
            <a:schemeClr val="accent1"/>
          </a:lnRef>
          <a:fillRef idx="3">
            <a:schemeClr val="accent1"/>
          </a:fillRef>
          <a:effectRef idx="0">
            <a:schemeClr val="accent1"/>
          </a:effectRef>
          <a:fontRef idx="minor">
            <a:schemeClr val="lt1"/>
          </a:fontRef>
        </p:style>
        <p:txBody>
          <a:bodyPr rtlCol="0" anchor="ctr"/>
          <a:lstStyle/>
          <a:p/>
        </p:txBody>
      </p:sp>
      <p:sp>
        <p:nvSpPr>
          <p:cNvPr id="18" name="Rectangle 17"/>
          <p:cNvSpPr/>
          <p:nvPr/>
        </p:nvSpPr>
        <p:spPr>
          <a:xfrm>
            <a:off x="0" y="6501384"/>
            <a:ext cx="12191695" cy="12801"/>
          </a:xfrm>
          <a:prstGeom prst="rect">
            <a:avLst/>
          </a:prstGeom>
          <a:solidFill>
            <a:srgbClr val="E7E7E7"/>
          </a:solidFill>
          <a:ln>
            <a:noFill/>
          </a:ln>
          <a:effectLst/>
        </p:spPr>
        <p:style>
          <a:lnRef idx="1">
            <a:schemeClr val="accent1"/>
          </a:lnRef>
          <a:fillRef idx="3">
            <a:schemeClr val="accent1"/>
          </a:fillRef>
          <a:effectRef idx="0">
            <a:schemeClr val="accent1"/>
          </a:effectRef>
          <a:fontRef idx="minor">
            <a:schemeClr val="lt1"/>
          </a:fontRef>
        </p:style>
        <p:txBody>
          <a:bodyPr rtlCol="0" anchor="ctr"/>
          <a:lstStyle/>
          <a:p/>
        </p:txBody>
      </p:sp>
      <p:sp>
        <p:nvSpPr>
          <p:cNvPr id="19" name="TextBox 18"/>
          <p:cNvSpPr txBox="1"/>
          <p:nvPr/>
        </p:nvSpPr>
        <p:spPr>
          <a:xfrm>
            <a:off x="384048" y="6588252"/>
            <a:ext cx="975680" cy="182880"/>
          </a:xfrm>
          <a:prstGeom prst="rect">
            <a:avLst/>
          </a:prstGeom>
          <a:noFill/>
        </p:spPr>
        <p:txBody>
          <a:bodyPr wrap="square" lIns="0" rIns="0" tIns="0" bIns="0" anchor="t">
            <a:spAutoFit/>
          </a:bodyPr>
          <a:lstStyle/>
          <a:p>
            <a:pPr algn="l">
              <a:spcAft>
                <a:spcPts val="0"/>
              </a:spcAft>
            </a:pPr>
            <a:r>
              <a:rPr sz="700" b="1" i="0" spc="140">
                <a:solidFill>
                  <a:srgbClr val="434B53"/>
                </a:solidFill>
                <a:latin typeface="Neuzeit Grotesk"/>
                <a:ea typeface="Neuzeit Grotesk"/>
                <a:cs typeface="Neuzeit Grotesk"/>
              </a:rPr>
              <a:t>ISO 27001:2022</a:t>
            </a:r>
          </a:p>
        </p:txBody>
      </p:sp>
      <p:sp>
        <p:nvSpPr>
          <p:cNvPr id="20" name="Rectangle 19"/>
          <p:cNvSpPr/>
          <p:nvPr/>
        </p:nvSpPr>
        <p:spPr>
          <a:xfrm>
            <a:off x="1368872" y="6579108"/>
            <a:ext cx="559612" cy="201168"/>
          </a:xfrm>
          <a:prstGeom prst="rect">
            <a:avLst/>
          </a:prstGeom>
          <a:solidFill>
            <a:srgbClr val="E7E7E7"/>
          </a:solidFill>
          <a:ln>
            <a:noFill/>
          </a:ln>
          <a:effectLst/>
        </p:spPr>
        <p:style>
          <a:lnRef idx="1">
            <a:schemeClr val="accent1"/>
          </a:lnRef>
          <a:fillRef idx="3">
            <a:schemeClr val="accent1"/>
          </a:fillRef>
          <a:effectRef idx="0">
            <a:schemeClr val="accent1"/>
          </a:effectRef>
          <a:fontRef idx="minor">
            <a:schemeClr val="lt1"/>
          </a:fontRef>
        </p:style>
        <p:txBody>
          <a:bodyPr rtlCol="0" anchor="ctr"/>
          <a:lstStyle/>
          <a:p/>
        </p:txBody>
      </p:sp>
      <p:sp>
        <p:nvSpPr>
          <p:cNvPr id="21" name="TextBox 20"/>
          <p:cNvSpPr txBox="1"/>
          <p:nvPr/>
        </p:nvSpPr>
        <p:spPr>
          <a:xfrm>
            <a:off x="1368872" y="6579108"/>
            <a:ext cx="559612" cy="201168"/>
          </a:xfrm>
          <a:prstGeom prst="rect">
            <a:avLst/>
          </a:prstGeom>
          <a:noFill/>
        </p:spPr>
        <p:txBody>
          <a:bodyPr wrap="square" lIns="0" rIns="0" tIns="0" bIns="0" anchor="ctr">
            <a:spAutoFit/>
          </a:bodyPr>
          <a:lstStyle/>
          <a:p>
            <a:pPr algn="ctr">
              <a:spcAft>
                <a:spcPts val="0"/>
              </a:spcAft>
            </a:pPr>
            <a:r>
              <a:rPr sz="650" b="1" i="0" spc="110">
                <a:solidFill>
                  <a:srgbClr val="434B53"/>
                </a:solidFill>
                <a:latin typeface="Neuzeit Grotesk"/>
                <a:ea typeface="Neuzeit Grotesk"/>
                <a:cs typeface="Neuzeit Grotesk"/>
              </a:rPr>
              <a:t>PUBLIC</a:t>
            </a:r>
          </a:p>
        </p:txBody>
      </p:sp>
      <p:sp>
        <p:nvSpPr>
          <p:cNvPr id="22" name="Rectangle 21"/>
          <p:cNvSpPr/>
          <p:nvPr/>
        </p:nvSpPr>
        <p:spPr>
          <a:xfrm>
            <a:off x="1983348" y="6579108"/>
            <a:ext cx="751979" cy="201168"/>
          </a:xfrm>
          <a:prstGeom prst="rect">
            <a:avLst/>
          </a:prstGeom>
          <a:solidFill>
            <a:srgbClr val="E7E7E7"/>
          </a:solidFill>
          <a:ln>
            <a:noFill/>
          </a:ln>
          <a:effectLst/>
        </p:spPr>
        <p:style>
          <a:lnRef idx="1">
            <a:schemeClr val="accent1"/>
          </a:lnRef>
          <a:fillRef idx="3">
            <a:schemeClr val="accent1"/>
          </a:fillRef>
          <a:effectRef idx="0">
            <a:schemeClr val="accent1"/>
          </a:effectRef>
          <a:fontRef idx="minor">
            <a:schemeClr val="lt1"/>
          </a:fontRef>
        </p:style>
        <p:txBody>
          <a:bodyPr rtlCol="0" anchor="ctr"/>
          <a:lstStyle/>
          <a:p/>
        </p:txBody>
      </p:sp>
      <p:sp>
        <p:nvSpPr>
          <p:cNvPr id="23" name="TextBox 22"/>
          <p:cNvSpPr txBox="1"/>
          <p:nvPr/>
        </p:nvSpPr>
        <p:spPr>
          <a:xfrm>
            <a:off x="1983348" y="6579108"/>
            <a:ext cx="751979" cy="201168"/>
          </a:xfrm>
          <a:prstGeom prst="rect">
            <a:avLst/>
          </a:prstGeom>
          <a:noFill/>
        </p:spPr>
        <p:txBody>
          <a:bodyPr wrap="square" lIns="0" rIns="0" tIns="0" bIns="0" anchor="ctr">
            <a:spAutoFit/>
          </a:bodyPr>
          <a:lstStyle/>
          <a:p>
            <a:pPr algn="ctr">
              <a:spcAft>
                <a:spcPts val="0"/>
              </a:spcAft>
            </a:pPr>
            <a:r>
              <a:rPr sz="650" b="1" i="0" spc="110">
                <a:solidFill>
                  <a:srgbClr val="434B53"/>
                </a:solidFill>
                <a:latin typeface="Neuzeit Grotesk"/>
                <a:ea typeface="Neuzeit Grotesk"/>
                <a:cs typeface="Neuzeit Grotesk"/>
              </a:rPr>
              <a:t>RESTRICTED</a:t>
            </a:r>
          </a:p>
        </p:txBody>
      </p:sp>
      <p:sp>
        <p:nvSpPr>
          <p:cNvPr id="24" name="Rectangle 23"/>
          <p:cNvSpPr/>
          <p:nvPr/>
        </p:nvSpPr>
        <p:spPr>
          <a:xfrm>
            <a:off x="2790192" y="6579108"/>
            <a:ext cx="844905" cy="201168"/>
          </a:xfrm>
          <a:prstGeom prst="rect">
            <a:avLst/>
          </a:prstGeom>
          <a:solidFill>
            <a:srgbClr val="03689E"/>
          </a:solidFill>
          <a:ln>
            <a:noFill/>
          </a:ln>
          <a:effectLst/>
        </p:spPr>
        <p:style>
          <a:lnRef idx="1">
            <a:schemeClr val="accent1"/>
          </a:lnRef>
          <a:fillRef idx="3">
            <a:schemeClr val="accent1"/>
          </a:fillRef>
          <a:effectRef idx="0">
            <a:schemeClr val="accent1"/>
          </a:effectRef>
          <a:fontRef idx="minor">
            <a:schemeClr val="lt1"/>
          </a:fontRef>
        </p:style>
        <p:txBody>
          <a:bodyPr rtlCol="0" anchor="ctr"/>
          <a:lstStyle/>
          <a:p/>
        </p:txBody>
      </p:sp>
      <p:sp>
        <p:nvSpPr>
          <p:cNvPr id="25" name="TextBox 24"/>
          <p:cNvSpPr txBox="1"/>
          <p:nvPr/>
        </p:nvSpPr>
        <p:spPr>
          <a:xfrm>
            <a:off x="2790192" y="6579108"/>
            <a:ext cx="844905" cy="201168"/>
          </a:xfrm>
          <a:prstGeom prst="rect">
            <a:avLst/>
          </a:prstGeom>
          <a:noFill/>
        </p:spPr>
        <p:txBody>
          <a:bodyPr wrap="square" lIns="0" rIns="0" tIns="0" bIns="0" anchor="ctr">
            <a:spAutoFit/>
          </a:bodyPr>
          <a:lstStyle/>
          <a:p>
            <a:pPr algn="ctr">
              <a:spcAft>
                <a:spcPts val="0"/>
              </a:spcAft>
            </a:pPr>
            <a:r>
              <a:rPr sz="650" b="1" i="0" spc="110">
                <a:solidFill>
                  <a:srgbClr val="FFFFFB"/>
                </a:solidFill>
                <a:latin typeface="Neuzeit Grotesk"/>
                <a:ea typeface="Neuzeit Grotesk"/>
                <a:cs typeface="Neuzeit Grotesk"/>
              </a:rPr>
              <a:t>CONFIDENTIAL</a:t>
            </a:r>
          </a:p>
        </p:txBody>
      </p:sp>
      <p:sp>
        <p:nvSpPr>
          <p:cNvPr id="26" name="TextBox 25"/>
          <p:cNvSpPr txBox="1"/>
          <p:nvPr/>
        </p:nvSpPr>
        <p:spPr>
          <a:xfrm>
            <a:off x="5842916" y="6592824"/>
            <a:ext cx="1280160" cy="182880"/>
          </a:xfrm>
          <a:prstGeom prst="rect">
            <a:avLst/>
          </a:prstGeom>
          <a:noFill/>
        </p:spPr>
        <p:txBody>
          <a:bodyPr wrap="square" lIns="0" rIns="0" tIns="0" bIns="0" anchor="t">
            <a:spAutoFit/>
          </a:bodyPr>
          <a:lstStyle/>
          <a:p>
            <a:pPr algn="ctr">
              <a:spcAft>
                <a:spcPts val="0"/>
              </a:spcAft>
            </a:pPr>
            <a:r>
              <a:rPr sz="750" b="0" i="0">
                <a:solidFill>
                  <a:srgbClr val="434B53"/>
                </a:solidFill>
                <a:latin typeface="Neuzeit Grotesk"/>
                <a:ea typeface="Neuzeit Grotesk"/>
                <a:cs typeface="Neuzeit Grotesk"/>
              </a:rPr>
              <a:t>02 / 05</a:t>
            </a:r>
          </a:p>
        </p:txBody>
      </p:sp>
      <p:pic>
        <p:nvPicPr>
          <p:cNvPr id="27" name="Picture 26" descr="logo_dark.png"/>
          <p:cNvPicPr>
            <a:picLocks noChangeAspect="1"/>
          </p:cNvPicPr>
          <p:nvPr/>
        </p:nvPicPr>
        <p:blipFill>
          <a:blip r:embed="rId3"/>
          <a:stretch>
            <a:fillRect/>
          </a:stretch>
        </p:blipFill>
        <p:spPr>
          <a:xfrm>
            <a:off x="10813694" y="6588252"/>
            <a:ext cx="993952" cy="182880"/>
          </a:xfrm>
          <a:prstGeom prst="rect">
            <a:avLst/>
          </a:prstGeom>
        </p:spPr>
      </p:pic>
    </p:spTree>
  </p:cSld>
  <p:clrMapOvr>
    <a:masterClrMapping/>
  </p:clrMapOvr>
</p:sld>
</file>

<file path=ppt/slides/slide3.xml><?xml version="1.0" encoding="utf-8"?>
<p:sld xmlns:a="http://schemas.openxmlformats.org/drawingml/2006/main" xmlns:p="http://schemas.openxmlformats.org/presentationml/2006/main" xmlns:r="http://schemas.openxmlformats.org/officeDocument/2006/relationships">
  <p:cSld>
    <p:bg>
      <p:bgPr>
        <a:solidFill>
          <a:srgbClr val="202E3A"/>
        </a:solidFill>
        <a:effectLst/>
      </p:bgPr>
    </p:bg>
    <p:spTree>
      <p:nvGrpSpPr>
        <p:cNvPr id="1" name=""/>
        <p:cNvGrpSpPr/>
        <p:nvPr/>
      </p:nvGrpSpPr>
      <p:grpSpPr/>
      <p:sp>
        <p:nvSpPr>
          <p:cNvPr id="2" name="TextBox 1"/>
          <p:cNvSpPr txBox="1"/>
          <p:nvPr/>
        </p:nvSpPr>
        <p:spPr>
          <a:xfrm>
            <a:off x="758952" y="2331720"/>
            <a:ext cx="3657600" cy="292608"/>
          </a:xfrm>
          <a:prstGeom prst="rect">
            <a:avLst/>
          </a:prstGeom>
          <a:noFill/>
        </p:spPr>
        <p:txBody>
          <a:bodyPr wrap="square" lIns="0" rIns="0" tIns="0" bIns="0" anchor="t">
            <a:spAutoFit/>
          </a:bodyPr>
          <a:lstStyle/>
          <a:p>
            <a:pPr algn="l">
              <a:spcAft>
                <a:spcPts val="0"/>
              </a:spcAft>
            </a:pPr>
            <a:r>
              <a:rPr sz="1200" b="1" i="0" spc="350">
                <a:solidFill>
                  <a:srgbClr val="BDDDEF"/>
                </a:solidFill>
                <a:latin typeface="Neuzeit Grotesk"/>
                <a:ea typeface="Neuzeit Grotesk"/>
                <a:cs typeface="Neuzeit Grotesk"/>
              </a:rPr>
              <a:t>PART 02</a:t>
            </a:r>
          </a:p>
        </p:txBody>
      </p:sp>
      <p:sp>
        <p:nvSpPr>
          <p:cNvPr id="3" name="TextBox 2"/>
          <p:cNvSpPr txBox="1"/>
          <p:nvPr/>
        </p:nvSpPr>
        <p:spPr>
          <a:xfrm>
            <a:off x="758952" y="2706624"/>
            <a:ext cx="9144000" cy="2011680"/>
          </a:xfrm>
          <a:prstGeom prst="rect">
            <a:avLst/>
          </a:prstGeom>
          <a:noFill/>
        </p:spPr>
        <p:txBody>
          <a:bodyPr wrap="square" lIns="0" rIns="0" tIns="0" bIns="0" anchor="t">
            <a:spAutoFit/>
          </a:bodyPr>
          <a:lstStyle/>
          <a:p>
            <a:pPr algn="l">
              <a:lnSpc>
                <a:spcPts val="6200"/>
              </a:lnSpc>
              <a:spcAft>
                <a:spcPts val="0"/>
              </a:spcAft>
            </a:pPr>
            <a:r>
              <a:rPr sz="5600" b="0" i="0" spc="-160">
                <a:solidFill>
                  <a:srgbClr val="FFFFFB"/>
                </a:solidFill>
                <a:latin typeface="Neuzeit Grotesk Black"/>
                <a:ea typeface="Neuzeit Grotesk Black"/>
                <a:cs typeface="Neuzeit Grotesk Black"/>
              </a:rPr>
              <a:t>Section name,</a:t>
            </a:r>
          </a:p>
          <a:p>
            <a:pPr algn="l">
              <a:lnSpc>
                <a:spcPts val="6200"/>
              </a:lnSpc>
              <a:spcAft>
                <a:spcPts val="0"/>
              </a:spcAft>
            </a:pPr>
            <a:r>
              <a:rPr sz="5600" b="0" i="0" spc="-160">
                <a:solidFill>
                  <a:srgbClr val="FFFFFB"/>
                </a:solidFill>
                <a:latin typeface="Neuzeit Grotesk Black"/>
                <a:ea typeface="Neuzeit Grotesk Black"/>
                <a:cs typeface="Neuzeit Grotesk Black"/>
              </a:rPr>
              <a:t>oversized.</a:t>
            </a:r>
          </a:p>
        </p:txBody>
      </p:sp>
      <p:sp>
        <p:nvSpPr>
          <p:cNvPr id="4" name="Rectangle 3"/>
          <p:cNvSpPr/>
          <p:nvPr/>
        </p:nvSpPr>
        <p:spPr>
          <a:xfrm>
            <a:off x="758952" y="5102352"/>
            <a:ext cx="10673791" cy="18288"/>
          </a:xfrm>
          <a:prstGeom prst="rect">
            <a:avLst/>
          </a:prstGeom>
          <a:solidFill>
            <a:srgbClr val="03689E"/>
          </a:solidFill>
          <a:ln>
            <a:noFill/>
          </a:ln>
          <a:effectLst/>
        </p:spPr>
        <p:style>
          <a:lnRef idx="1">
            <a:schemeClr val="accent1"/>
          </a:lnRef>
          <a:fillRef idx="3">
            <a:schemeClr val="accent1"/>
          </a:fillRef>
          <a:effectRef idx="0">
            <a:schemeClr val="accent1"/>
          </a:effectRef>
          <a:fontRef idx="minor">
            <a:schemeClr val="lt1"/>
          </a:fontRef>
        </p:style>
        <p:txBody>
          <a:bodyPr rtlCol="0" anchor="ctr"/>
          <a:lstStyle/>
          <a:p/>
        </p:txBody>
      </p:sp>
      <p:sp>
        <p:nvSpPr>
          <p:cNvPr id="5" name="TextBox 4"/>
          <p:cNvSpPr txBox="1"/>
          <p:nvPr/>
        </p:nvSpPr>
        <p:spPr>
          <a:xfrm>
            <a:off x="758952" y="5266944"/>
            <a:ext cx="9601200" cy="310896"/>
          </a:xfrm>
          <a:prstGeom prst="rect">
            <a:avLst/>
          </a:prstGeom>
          <a:noFill/>
        </p:spPr>
        <p:txBody>
          <a:bodyPr wrap="square" lIns="0" rIns="0" tIns="0" bIns="0" anchor="t">
            <a:spAutoFit/>
          </a:bodyPr>
          <a:lstStyle/>
          <a:p>
            <a:pPr algn="l">
              <a:spcAft>
                <a:spcPts val="0"/>
              </a:spcAft>
            </a:pPr>
            <a:r>
              <a:rPr sz="1300" b="0" i="0">
                <a:solidFill>
                  <a:srgbClr val="BDDDEF"/>
                </a:solidFill>
                <a:latin typeface="Neuzeit Grotesk"/>
                <a:ea typeface="Neuzeit Grotesk"/>
                <a:cs typeface="Neuzeit Grotesk"/>
              </a:rPr>
              <a:t>What this section covers  ·  second item  ·  third item</a:t>
            </a:r>
          </a:p>
        </p:txBody>
      </p:sp>
      <p:sp>
        <p:nvSpPr>
          <p:cNvPr id="6" name="Rectangle 5"/>
          <p:cNvSpPr/>
          <p:nvPr/>
        </p:nvSpPr>
        <p:spPr>
          <a:xfrm>
            <a:off x="0" y="6501384"/>
            <a:ext cx="12191695" cy="356616"/>
          </a:xfrm>
          <a:prstGeom prst="rect">
            <a:avLst/>
          </a:prstGeom>
          <a:solidFill>
            <a:srgbClr val="FFFFFB"/>
          </a:solidFill>
          <a:ln>
            <a:noFill/>
          </a:ln>
          <a:effectLst/>
        </p:spPr>
        <p:style>
          <a:lnRef idx="1">
            <a:schemeClr val="accent1"/>
          </a:lnRef>
          <a:fillRef idx="3">
            <a:schemeClr val="accent1"/>
          </a:fillRef>
          <a:effectRef idx="0">
            <a:schemeClr val="accent1"/>
          </a:effectRef>
          <a:fontRef idx="minor">
            <a:schemeClr val="lt1"/>
          </a:fontRef>
        </p:style>
        <p:txBody>
          <a:bodyPr rtlCol="0" anchor="ctr"/>
          <a:lstStyle/>
          <a:p/>
        </p:txBody>
      </p:sp>
      <p:sp>
        <p:nvSpPr>
          <p:cNvPr id="7" name="Rectangle 6"/>
          <p:cNvSpPr/>
          <p:nvPr/>
        </p:nvSpPr>
        <p:spPr>
          <a:xfrm>
            <a:off x="0" y="6501384"/>
            <a:ext cx="12191695" cy="12801"/>
          </a:xfrm>
          <a:prstGeom prst="rect">
            <a:avLst/>
          </a:prstGeom>
          <a:solidFill>
            <a:srgbClr val="E7E7E7"/>
          </a:solidFill>
          <a:ln>
            <a:noFill/>
          </a:ln>
          <a:effectLst/>
        </p:spPr>
        <p:style>
          <a:lnRef idx="1">
            <a:schemeClr val="accent1"/>
          </a:lnRef>
          <a:fillRef idx="3">
            <a:schemeClr val="accent1"/>
          </a:fillRef>
          <a:effectRef idx="0">
            <a:schemeClr val="accent1"/>
          </a:effectRef>
          <a:fontRef idx="minor">
            <a:schemeClr val="lt1"/>
          </a:fontRef>
        </p:style>
        <p:txBody>
          <a:bodyPr rtlCol="0" anchor="ctr"/>
          <a:lstStyle/>
          <a:p/>
        </p:txBody>
      </p:sp>
      <p:sp>
        <p:nvSpPr>
          <p:cNvPr id="8" name="TextBox 7"/>
          <p:cNvSpPr txBox="1"/>
          <p:nvPr/>
        </p:nvSpPr>
        <p:spPr>
          <a:xfrm>
            <a:off x="384048" y="6588252"/>
            <a:ext cx="975680" cy="182880"/>
          </a:xfrm>
          <a:prstGeom prst="rect">
            <a:avLst/>
          </a:prstGeom>
          <a:noFill/>
        </p:spPr>
        <p:txBody>
          <a:bodyPr wrap="square" lIns="0" rIns="0" tIns="0" bIns="0" anchor="t">
            <a:spAutoFit/>
          </a:bodyPr>
          <a:lstStyle/>
          <a:p>
            <a:pPr algn="l">
              <a:spcAft>
                <a:spcPts val="0"/>
              </a:spcAft>
            </a:pPr>
            <a:r>
              <a:rPr sz="700" b="1" i="0" spc="140">
                <a:solidFill>
                  <a:srgbClr val="434B53"/>
                </a:solidFill>
                <a:latin typeface="Neuzeit Grotesk"/>
                <a:ea typeface="Neuzeit Grotesk"/>
                <a:cs typeface="Neuzeit Grotesk"/>
              </a:rPr>
              <a:t>ISO 27001:2022</a:t>
            </a:r>
          </a:p>
        </p:txBody>
      </p:sp>
      <p:sp>
        <p:nvSpPr>
          <p:cNvPr id="9" name="Rectangle 8"/>
          <p:cNvSpPr/>
          <p:nvPr/>
        </p:nvSpPr>
        <p:spPr>
          <a:xfrm>
            <a:off x="1368872" y="6579108"/>
            <a:ext cx="559612" cy="201168"/>
          </a:xfrm>
          <a:prstGeom prst="rect">
            <a:avLst/>
          </a:prstGeom>
          <a:solidFill>
            <a:srgbClr val="E7E7E7"/>
          </a:solidFill>
          <a:ln>
            <a:noFill/>
          </a:ln>
          <a:effectLst/>
        </p:spPr>
        <p:style>
          <a:lnRef idx="1">
            <a:schemeClr val="accent1"/>
          </a:lnRef>
          <a:fillRef idx="3">
            <a:schemeClr val="accent1"/>
          </a:fillRef>
          <a:effectRef idx="0">
            <a:schemeClr val="accent1"/>
          </a:effectRef>
          <a:fontRef idx="minor">
            <a:schemeClr val="lt1"/>
          </a:fontRef>
        </p:style>
        <p:txBody>
          <a:bodyPr rtlCol="0" anchor="ctr"/>
          <a:lstStyle/>
          <a:p/>
        </p:txBody>
      </p:sp>
      <p:sp>
        <p:nvSpPr>
          <p:cNvPr id="10" name="TextBox 9"/>
          <p:cNvSpPr txBox="1"/>
          <p:nvPr/>
        </p:nvSpPr>
        <p:spPr>
          <a:xfrm>
            <a:off x="1368872" y="6579108"/>
            <a:ext cx="559612" cy="201168"/>
          </a:xfrm>
          <a:prstGeom prst="rect">
            <a:avLst/>
          </a:prstGeom>
          <a:noFill/>
        </p:spPr>
        <p:txBody>
          <a:bodyPr wrap="square" lIns="0" rIns="0" tIns="0" bIns="0" anchor="ctr">
            <a:spAutoFit/>
          </a:bodyPr>
          <a:lstStyle/>
          <a:p>
            <a:pPr algn="ctr">
              <a:spcAft>
                <a:spcPts val="0"/>
              </a:spcAft>
            </a:pPr>
            <a:r>
              <a:rPr sz="650" b="1" i="0" spc="110">
                <a:solidFill>
                  <a:srgbClr val="434B53"/>
                </a:solidFill>
                <a:latin typeface="Neuzeit Grotesk"/>
                <a:ea typeface="Neuzeit Grotesk"/>
                <a:cs typeface="Neuzeit Grotesk"/>
              </a:rPr>
              <a:t>PUBLIC</a:t>
            </a:r>
          </a:p>
        </p:txBody>
      </p:sp>
      <p:sp>
        <p:nvSpPr>
          <p:cNvPr id="11" name="Rectangle 10"/>
          <p:cNvSpPr/>
          <p:nvPr/>
        </p:nvSpPr>
        <p:spPr>
          <a:xfrm>
            <a:off x="1983348" y="6579108"/>
            <a:ext cx="751979" cy="201168"/>
          </a:xfrm>
          <a:prstGeom prst="rect">
            <a:avLst/>
          </a:prstGeom>
          <a:solidFill>
            <a:srgbClr val="E7E7E7"/>
          </a:solidFill>
          <a:ln>
            <a:noFill/>
          </a:ln>
          <a:effectLst/>
        </p:spPr>
        <p:style>
          <a:lnRef idx="1">
            <a:schemeClr val="accent1"/>
          </a:lnRef>
          <a:fillRef idx="3">
            <a:schemeClr val="accent1"/>
          </a:fillRef>
          <a:effectRef idx="0">
            <a:schemeClr val="accent1"/>
          </a:effectRef>
          <a:fontRef idx="minor">
            <a:schemeClr val="lt1"/>
          </a:fontRef>
        </p:style>
        <p:txBody>
          <a:bodyPr rtlCol="0" anchor="ctr"/>
          <a:lstStyle/>
          <a:p/>
        </p:txBody>
      </p:sp>
      <p:sp>
        <p:nvSpPr>
          <p:cNvPr id="12" name="TextBox 11"/>
          <p:cNvSpPr txBox="1"/>
          <p:nvPr/>
        </p:nvSpPr>
        <p:spPr>
          <a:xfrm>
            <a:off x="1983348" y="6579108"/>
            <a:ext cx="751979" cy="201168"/>
          </a:xfrm>
          <a:prstGeom prst="rect">
            <a:avLst/>
          </a:prstGeom>
          <a:noFill/>
        </p:spPr>
        <p:txBody>
          <a:bodyPr wrap="square" lIns="0" rIns="0" tIns="0" bIns="0" anchor="ctr">
            <a:spAutoFit/>
          </a:bodyPr>
          <a:lstStyle/>
          <a:p>
            <a:pPr algn="ctr">
              <a:spcAft>
                <a:spcPts val="0"/>
              </a:spcAft>
            </a:pPr>
            <a:r>
              <a:rPr sz="650" b="1" i="0" spc="110">
                <a:solidFill>
                  <a:srgbClr val="434B53"/>
                </a:solidFill>
                <a:latin typeface="Neuzeit Grotesk"/>
                <a:ea typeface="Neuzeit Grotesk"/>
                <a:cs typeface="Neuzeit Grotesk"/>
              </a:rPr>
              <a:t>RESTRICTED</a:t>
            </a:r>
          </a:p>
        </p:txBody>
      </p:sp>
      <p:sp>
        <p:nvSpPr>
          <p:cNvPr id="13" name="Rectangle 12"/>
          <p:cNvSpPr/>
          <p:nvPr/>
        </p:nvSpPr>
        <p:spPr>
          <a:xfrm>
            <a:off x="2790192" y="6579108"/>
            <a:ext cx="844905" cy="201168"/>
          </a:xfrm>
          <a:prstGeom prst="rect">
            <a:avLst/>
          </a:prstGeom>
          <a:solidFill>
            <a:srgbClr val="03689E"/>
          </a:solidFill>
          <a:ln>
            <a:noFill/>
          </a:ln>
          <a:effectLst/>
        </p:spPr>
        <p:style>
          <a:lnRef idx="1">
            <a:schemeClr val="accent1"/>
          </a:lnRef>
          <a:fillRef idx="3">
            <a:schemeClr val="accent1"/>
          </a:fillRef>
          <a:effectRef idx="0">
            <a:schemeClr val="accent1"/>
          </a:effectRef>
          <a:fontRef idx="minor">
            <a:schemeClr val="lt1"/>
          </a:fontRef>
        </p:style>
        <p:txBody>
          <a:bodyPr rtlCol="0" anchor="ctr"/>
          <a:lstStyle/>
          <a:p/>
        </p:txBody>
      </p:sp>
      <p:sp>
        <p:nvSpPr>
          <p:cNvPr id="14" name="TextBox 13"/>
          <p:cNvSpPr txBox="1"/>
          <p:nvPr/>
        </p:nvSpPr>
        <p:spPr>
          <a:xfrm>
            <a:off x="2790192" y="6579108"/>
            <a:ext cx="844905" cy="201168"/>
          </a:xfrm>
          <a:prstGeom prst="rect">
            <a:avLst/>
          </a:prstGeom>
          <a:noFill/>
        </p:spPr>
        <p:txBody>
          <a:bodyPr wrap="square" lIns="0" rIns="0" tIns="0" bIns="0" anchor="ctr">
            <a:spAutoFit/>
          </a:bodyPr>
          <a:lstStyle/>
          <a:p>
            <a:pPr algn="ctr">
              <a:spcAft>
                <a:spcPts val="0"/>
              </a:spcAft>
            </a:pPr>
            <a:r>
              <a:rPr sz="650" b="1" i="0" spc="110">
                <a:solidFill>
                  <a:srgbClr val="FFFFFB"/>
                </a:solidFill>
                <a:latin typeface="Neuzeit Grotesk"/>
                <a:ea typeface="Neuzeit Grotesk"/>
                <a:cs typeface="Neuzeit Grotesk"/>
              </a:rPr>
              <a:t>CONFIDENTIAL</a:t>
            </a:r>
          </a:p>
        </p:txBody>
      </p:sp>
      <p:sp>
        <p:nvSpPr>
          <p:cNvPr id="15" name="TextBox 14"/>
          <p:cNvSpPr txBox="1"/>
          <p:nvPr/>
        </p:nvSpPr>
        <p:spPr>
          <a:xfrm>
            <a:off x="5842916" y="6592824"/>
            <a:ext cx="1280160" cy="182880"/>
          </a:xfrm>
          <a:prstGeom prst="rect">
            <a:avLst/>
          </a:prstGeom>
          <a:noFill/>
        </p:spPr>
        <p:txBody>
          <a:bodyPr wrap="square" lIns="0" rIns="0" tIns="0" bIns="0" anchor="t">
            <a:spAutoFit/>
          </a:bodyPr>
          <a:lstStyle/>
          <a:p>
            <a:pPr algn="ctr">
              <a:spcAft>
                <a:spcPts val="0"/>
              </a:spcAft>
            </a:pPr>
            <a:r>
              <a:rPr sz="750" b="0" i="0">
                <a:solidFill>
                  <a:srgbClr val="434B53"/>
                </a:solidFill>
                <a:latin typeface="Neuzeit Grotesk"/>
                <a:ea typeface="Neuzeit Grotesk"/>
                <a:cs typeface="Neuzeit Grotesk"/>
              </a:rPr>
              <a:t>03 / 05</a:t>
            </a:r>
          </a:p>
        </p:txBody>
      </p:sp>
      <p:pic>
        <p:nvPicPr>
          <p:cNvPr id="16" name="Picture 15" descr="logo_dark.png"/>
          <p:cNvPicPr>
            <a:picLocks noChangeAspect="1"/>
          </p:cNvPicPr>
          <p:nvPr/>
        </p:nvPicPr>
        <p:blipFill>
          <a:blip r:embed="rId3"/>
          <a:stretch>
            <a:fillRect/>
          </a:stretch>
        </p:blipFill>
        <p:spPr>
          <a:xfrm>
            <a:off x="10813694" y="6588252"/>
            <a:ext cx="993952" cy="182880"/>
          </a:xfrm>
          <a:prstGeom prst="rect">
            <a:avLst/>
          </a:prstGeom>
        </p:spPr>
      </p:pic>
    </p:spTree>
  </p:cSld>
  <p:clrMapOvr>
    <a:masterClrMapping/>
  </p:clrMapOvr>
</p:sld>
</file>

<file path=ppt/slides/slide4.xml><?xml version="1.0" encoding="utf-8"?>
<p:sld xmlns:a="http://schemas.openxmlformats.org/drawingml/2006/main" xmlns:p="http://schemas.openxmlformats.org/presentationml/2006/main" xmlns:r="http://schemas.openxmlformats.org/officeDocument/2006/relationships">
  <p:cSld>
    <p:bg>
      <p:bgPr>
        <a:solidFill>
          <a:srgbClr val="F1F2F2"/>
        </a:solidFill>
        <a:effectLst/>
      </p:bgPr>
    </p:bg>
    <p:spTree>
      <p:nvGrpSpPr>
        <p:cNvPr id="1" name=""/>
        <p:cNvGrpSpPr/>
        <p:nvPr/>
      </p:nvGrpSpPr>
      <p:grpSpPr/>
      <p:sp>
        <p:nvSpPr>
          <p:cNvPr id="2" name="TextBox 1"/>
          <p:cNvSpPr txBox="1"/>
          <p:nvPr/>
        </p:nvSpPr>
        <p:spPr>
          <a:xfrm>
            <a:off x="612647" y="1280160"/>
            <a:ext cx="1828800" cy="1737360"/>
          </a:xfrm>
          <a:prstGeom prst="rect">
            <a:avLst/>
          </a:prstGeom>
          <a:noFill/>
        </p:spPr>
        <p:txBody>
          <a:bodyPr wrap="square" lIns="0" rIns="0" tIns="0" bIns="0" anchor="t">
            <a:spAutoFit/>
          </a:bodyPr>
          <a:lstStyle/>
          <a:p>
            <a:pPr algn="l">
              <a:spcAft>
                <a:spcPts val="0"/>
              </a:spcAft>
            </a:pPr>
            <a:r>
              <a:rPr sz="15000" b="0" i="0">
                <a:solidFill>
                  <a:srgbClr val="0585C8"/>
                </a:solidFill>
                <a:latin typeface="Neuzeit Grotesk Black"/>
                <a:ea typeface="Neuzeit Grotesk Black"/>
                <a:cs typeface="Neuzeit Grotesk Black"/>
              </a:rPr>
              <a:t>“</a:t>
            </a:r>
          </a:p>
        </p:txBody>
      </p:sp>
      <p:sp>
        <p:nvSpPr>
          <p:cNvPr id="3" name="TextBox 2"/>
          <p:cNvSpPr txBox="1"/>
          <p:nvPr/>
        </p:nvSpPr>
        <p:spPr>
          <a:xfrm>
            <a:off x="758952" y="2724912"/>
            <a:ext cx="9326880" cy="1737360"/>
          </a:xfrm>
          <a:prstGeom prst="rect">
            <a:avLst/>
          </a:prstGeom>
          <a:noFill/>
        </p:spPr>
        <p:txBody>
          <a:bodyPr wrap="square" lIns="0" rIns="0" tIns="0" bIns="0" anchor="t">
            <a:spAutoFit/>
          </a:bodyPr>
          <a:lstStyle/>
          <a:p>
            <a:pPr algn="l">
              <a:lnSpc>
                <a:spcPts val="3600"/>
              </a:lnSpc>
              <a:spcAft>
                <a:spcPts val="0"/>
              </a:spcAft>
            </a:pPr>
            <a:r>
              <a:rPr sz="2600" b="0" i="0">
                <a:solidFill>
                  <a:srgbClr val="202E3A"/>
                </a:solidFill>
                <a:latin typeface="Neuzeit Grotesk"/>
                <a:ea typeface="Neuzeit Grotesk"/>
                <a:cs typeface="Neuzeit Grotesk"/>
              </a:rPr>
              <a:t>A single sentence carries more weight here than a paragraph. Set the quote in Regular and let the space do the work.</a:t>
            </a:r>
          </a:p>
        </p:txBody>
      </p:sp>
      <p:sp>
        <p:nvSpPr>
          <p:cNvPr id="4" name="Rectangle 3"/>
          <p:cNvSpPr/>
          <p:nvPr/>
        </p:nvSpPr>
        <p:spPr>
          <a:xfrm>
            <a:off x="758952" y="4718304"/>
            <a:ext cx="1005840" cy="18288"/>
          </a:xfrm>
          <a:prstGeom prst="rect">
            <a:avLst/>
          </a:prstGeom>
          <a:solidFill>
            <a:srgbClr val="434B53"/>
          </a:solidFill>
          <a:ln>
            <a:noFill/>
          </a:ln>
          <a:effectLst/>
        </p:spPr>
        <p:style>
          <a:lnRef idx="1">
            <a:schemeClr val="accent1"/>
          </a:lnRef>
          <a:fillRef idx="3">
            <a:schemeClr val="accent1"/>
          </a:fillRef>
          <a:effectRef idx="0">
            <a:schemeClr val="accent1"/>
          </a:effectRef>
          <a:fontRef idx="minor">
            <a:schemeClr val="lt1"/>
          </a:fontRef>
        </p:style>
        <p:txBody>
          <a:bodyPr rtlCol="0" anchor="ctr"/>
          <a:lstStyle/>
          <a:p/>
        </p:txBody>
      </p:sp>
      <p:sp>
        <p:nvSpPr>
          <p:cNvPr id="5" name="TextBox 4"/>
          <p:cNvSpPr txBox="1"/>
          <p:nvPr/>
        </p:nvSpPr>
        <p:spPr>
          <a:xfrm>
            <a:off x="758952" y="4882896"/>
            <a:ext cx="5486400" cy="292608"/>
          </a:xfrm>
          <a:prstGeom prst="rect">
            <a:avLst/>
          </a:prstGeom>
          <a:noFill/>
        </p:spPr>
        <p:txBody>
          <a:bodyPr wrap="square" lIns="0" rIns="0" tIns="0" bIns="0" anchor="t">
            <a:spAutoFit/>
          </a:bodyPr>
          <a:lstStyle/>
          <a:p>
            <a:pPr algn="l">
              <a:spcAft>
                <a:spcPts val="0"/>
              </a:spcAft>
            </a:pPr>
            <a:r>
              <a:rPr sz="1150" b="1" i="0" spc="140">
                <a:solidFill>
                  <a:srgbClr val="434B53"/>
                </a:solidFill>
                <a:latin typeface="Neuzeit Grotesk"/>
                <a:ea typeface="Neuzeit Grotesk"/>
                <a:cs typeface="Neuzeit Grotesk"/>
              </a:rPr>
              <a:t>Name  ·  Role  ·  Organization</a:t>
            </a:r>
          </a:p>
        </p:txBody>
      </p:sp>
      <p:sp>
        <p:nvSpPr>
          <p:cNvPr id="6" name="Rectangle 5"/>
          <p:cNvSpPr/>
          <p:nvPr/>
        </p:nvSpPr>
        <p:spPr>
          <a:xfrm>
            <a:off x="0" y="6501384"/>
            <a:ext cx="12191695" cy="356616"/>
          </a:xfrm>
          <a:prstGeom prst="rect">
            <a:avLst/>
          </a:prstGeom>
          <a:solidFill>
            <a:srgbClr val="FFFFFB"/>
          </a:solidFill>
          <a:ln>
            <a:noFill/>
          </a:ln>
          <a:effectLst/>
        </p:spPr>
        <p:style>
          <a:lnRef idx="1">
            <a:schemeClr val="accent1"/>
          </a:lnRef>
          <a:fillRef idx="3">
            <a:schemeClr val="accent1"/>
          </a:fillRef>
          <a:effectRef idx="0">
            <a:schemeClr val="accent1"/>
          </a:effectRef>
          <a:fontRef idx="minor">
            <a:schemeClr val="lt1"/>
          </a:fontRef>
        </p:style>
        <p:txBody>
          <a:bodyPr rtlCol="0" anchor="ctr"/>
          <a:lstStyle/>
          <a:p/>
        </p:txBody>
      </p:sp>
      <p:sp>
        <p:nvSpPr>
          <p:cNvPr id="7" name="Rectangle 6"/>
          <p:cNvSpPr/>
          <p:nvPr/>
        </p:nvSpPr>
        <p:spPr>
          <a:xfrm>
            <a:off x="0" y="6501384"/>
            <a:ext cx="12191695" cy="12801"/>
          </a:xfrm>
          <a:prstGeom prst="rect">
            <a:avLst/>
          </a:prstGeom>
          <a:solidFill>
            <a:srgbClr val="E7E7E7"/>
          </a:solidFill>
          <a:ln>
            <a:noFill/>
          </a:ln>
          <a:effectLst/>
        </p:spPr>
        <p:style>
          <a:lnRef idx="1">
            <a:schemeClr val="accent1"/>
          </a:lnRef>
          <a:fillRef idx="3">
            <a:schemeClr val="accent1"/>
          </a:fillRef>
          <a:effectRef idx="0">
            <a:schemeClr val="accent1"/>
          </a:effectRef>
          <a:fontRef idx="minor">
            <a:schemeClr val="lt1"/>
          </a:fontRef>
        </p:style>
        <p:txBody>
          <a:bodyPr rtlCol="0" anchor="ctr"/>
          <a:lstStyle/>
          <a:p/>
        </p:txBody>
      </p:sp>
      <p:sp>
        <p:nvSpPr>
          <p:cNvPr id="8" name="TextBox 7"/>
          <p:cNvSpPr txBox="1"/>
          <p:nvPr/>
        </p:nvSpPr>
        <p:spPr>
          <a:xfrm>
            <a:off x="384048" y="6588252"/>
            <a:ext cx="975680" cy="182880"/>
          </a:xfrm>
          <a:prstGeom prst="rect">
            <a:avLst/>
          </a:prstGeom>
          <a:noFill/>
        </p:spPr>
        <p:txBody>
          <a:bodyPr wrap="square" lIns="0" rIns="0" tIns="0" bIns="0" anchor="t">
            <a:spAutoFit/>
          </a:bodyPr>
          <a:lstStyle/>
          <a:p>
            <a:pPr algn="l">
              <a:spcAft>
                <a:spcPts val="0"/>
              </a:spcAft>
            </a:pPr>
            <a:r>
              <a:rPr sz="700" b="1" i="0" spc="140">
                <a:solidFill>
                  <a:srgbClr val="434B53"/>
                </a:solidFill>
                <a:latin typeface="Neuzeit Grotesk"/>
                <a:ea typeface="Neuzeit Grotesk"/>
                <a:cs typeface="Neuzeit Grotesk"/>
              </a:rPr>
              <a:t>ISO 27001:2022</a:t>
            </a:r>
          </a:p>
        </p:txBody>
      </p:sp>
      <p:sp>
        <p:nvSpPr>
          <p:cNvPr id="9" name="Rectangle 8"/>
          <p:cNvSpPr/>
          <p:nvPr/>
        </p:nvSpPr>
        <p:spPr>
          <a:xfrm>
            <a:off x="1368872" y="6579108"/>
            <a:ext cx="559612" cy="201168"/>
          </a:xfrm>
          <a:prstGeom prst="rect">
            <a:avLst/>
          </a:prstGeom>
          <a:solidFill>
            <a:srgbClr val="E7E7E7"/>
          </a:solidFill>
          <a:ln>
            <a:noFill/>
          </a:ln>
          <a:effectLst/>
        </p:spPr>
        <p:style>
          <a:lnRef idx="1">
            <a:schemeClr val="accent1"/>
          </a:lnRef>
          <a:fillRef idx="3">
            <a:schemeClr val="accent1"/>
          </a:fillRef>
          <a:effectRef idx="0">
            <a:schemeClr val="accent1"/>
          </a:effectRef>
          <a:fontRef idx="minor">
            <a:schemeClr val="lt1"/>
          </a:fontRef>
        </p:style>
        <p:txBody>
          <a:bodyPr rtlCol="0" anchor="ctr"/>
          <a:lstStyle/>
          <a:p/>
        </p:txBody>
      </p:sp>
      <p:sp>
        <p:nvSpPr>
          <p:cNvPr id="10" name="TextBox 9"/>
          <p:cNvSpPr txBox="1"/>
          <p:nvPr/>
        </p:nvSpPr>
        <p:spPr>
          <a:xfrm>
            <a:off x="1368872" y="6579108"/>
            <a:ext cx="559612" cy="201168"/>
          </a:xfrm>
          <a:prstGeom prst="rect">
            <a:avLst/>
          </a:prstGeom>
          <a:noFill/>
        </p:spPr>
        <p:txBody>
          <a:bodyPr wrap="square" lIns="0" rIns="0" tIns="0" bIns="0" anchor="ctr">
            <a:spAutoFit/>
          </a:bodyPr>
          <a:lstStyle/>
          <a:p>
            <a:pPr algn="ctr">
              <a:spcAft>
                <a:spcPts val="0"/>
              </a:spcAft>
            </a:pPr>
            <a:r>
              <a:rPr sz="650" b="1" i="0" spc="110">
                <a:solidFill>
                  <a:srgbClr val="434B53"/>
                </a:solidFill>
                <a:latin typeface="Neuzeit Grotesk"/>
                <a:ea typeface="Neuzeit Grotesk"/>
                <a:cs typeface="Neuzeit Grotesk"/>
              </a:rPr>
              <a:t>PUBLIC</a:t>
            </a:r>
          </a:p>
        </p:txBody>
      </p:sp>
      <p:sp>
        <p:nvSpPr>
          <p:cNvPr id="11" name="Rectangle 10"/>
          <p:cNvSpPr/>
          <p:nvPr/>
        </p:nvSpPr>
        <p:spPr>
          <a:xfrm>
            <a:off x="1983348" y="6579108"/>
            <a:ext cx="751979" cy="201168"/>
          </a:xfrm>
          <a:prstGeom prst="rect">
            <a:avLst/>
          </a:prstGeom>
          <a:solidFill>
            <a:srgbClr val="E7E7E7"/>
          </a:solidFill>
          <a:ln>
            <a:noFill/>
          </a:ln>
          <a:effectLst/>
        </p:spPr>
        <p:style>
          <a:lnRef idx="1">
            <a:schemeClr val="accent1"/>
          </a:lnRef>
          <a:fillRef idx="3">
            <a:schemeClr val="accent1"/>
          </a:fillRef>
          <a:effectRef idx="0">
            <a:schemeClr val="accent1"/>
          </a:effectRef>
          <a:fontRef idx="minor">
            <a:schemeClr val="lt1"/>
          </a:fontRef>
        </p:style>
        <p:txBody>
          <a:bodyPr rtlCol="0" anchor="ctr"/>
          <a:lstStyle/>
          <a:p/>
        </p:txBody>
      </p:sp>
      <p:sp>
        <p:nvSpPr>
          <p:cNvPr id="12" name="TextBox 11"/>
          <p:cNvSpPr txBox="1"/>
          <p:nvPr/>
        </p:nvSpPr>
        <p:spPr>
          <a:xfrm>
            <a:off x="1983348" y="6579108"/>
            <a:ext cx="751979" cy="201168"/>
          </a:xfrm>
          <a:prstGeom prst="rect">
            <a:avLst/>
          </a:prstGeom>
          <a:noFill/>
        </p:spPr>
        <p:txBody>
          <a:bodyPr wrap="square" lIns="0" rIns="0" tIns="0" bIns="0" anchor="ctr">
            <a:spAutoFit/>
          </a:bodyPr>
          <a:lstStyle/>
          <a:p>
            <a:pPr algn="ctr">
              <a:spcAft>
                <a:spcPts val="0"/>
              </a:spcAft>
            </a:pPr>
            <a:r>
              <a:rPr sz="650" b="1" i="0" spc="110">
                <a:solidFill>
                  <a:srgbClr val="434B53"/>
                </a:solidFill>
                <a:latin typeface="Neuzeit Grotesk"/>
                <a:ea typeface="Neuzeit Grotesk"/>
                <a:cs typeface="Neuzeit Grotesk"/>
              </a:rPr>
              <a:t>RESTRICTED</a:t>
            </a:r>
          </a:p>
        </p:txBody>
      </p:sp>
      <p:sp>
        <p:nvSpPr>
          <p:cNvPr id="13" name="Rectangle 12"/>
          <p:cNvSpPr/>
          <p:nvPr/>
        </p:nvSpPr>
        <p:spPr>
          <a:xfrm>
            <a:off x="2790192" y="6579108"/>
            <a:ext cx="844905" cy="201168"/>
          </a:xfrm>
          <a:prstGeom prst="rect">
            <a:avLst/>
          </a:prstGeom>
          <a:solidFill>
            <a:srgbClr val="03689E"/>
          </a:solidFill>
          <a:ln>
            <a:noFill/>
          </a:ln>
          <a:effectLst/>
        </p:spPr>
        <p:style>
          <a:lnRef idx="1">
            <a:schemeClr val="accent1"/>
          </a:lnRef>
          <a:fillRef idx="3">
            <a:schemeClr val="accent1"/>
          </a:fillRef>
          <a:effectRef idx="0">
            <a:schemeClr val="accent1"/>
          </a:effectRef>
          <a:fontRef idx="minor">
            <a:schemeClr val="lt1"/>
          </a:fontRef>
        </p:style>
        <p:txBody>
          <a:bodyPr rtlCol="0" anchor="ctr"/>
          <a:lstStyle/>
          <a:p/>
        </p:txBody>
      </p:sp>
      <p:sp>
        <p:nvSpPr>
          <p:cNvPr id="14" name="TextBox 13"/>
          <p:cNvSpPr txBox="1"/>
          <p:nvPr/>
        </p:nvSpPr>
        <p:spPr>
          <a:xfrm>
            <a:off x="2790192" y="6579108"/>
            <a:ext cx="844905" cy="201168"/>
          </a:xfrm>
          <a:prstGeom prst="rect">
            <a:avLst/>
          </a:prstGeom>
          <a:noFill/>
        </p:spPr>
        <p:txBody>
          <a:bodyPr wrap="square" lIns="0" rIns="0" tIns="0" bIns="0" anchor="ctr">
            <a:spAutoFit/>
          </a:bodyPr>
          <a:lstStyle/>
          <a:p>
            <a:pPr algn="ctr">
              <a:spcAft>
                <a:spcPts val="0"/>
              </a:spcAft>
            </a:pPr>
            <a:r>
              <a:rPr sz="650" b="1" i="0" spc="110">
                <a:solidFill>
                  <a:srgbClr val="FFFFFB"/>
                </a:solidFill>
                <a:latin typeface="Neuzeit Grotesk"/>
                <a:ea typeface="Neuzeit Grotesk"/>
                <a:cs typeface="Neuzeit Grotesk"/>
              </a:rPr>
              <a:t>CONFIDENTIAL</a:t>
            </a:r>
          </a:p>
        </p:txBody>
      </p:sp>
      <p:sp>
        <p:nvSpPr>
          <p:cNvPr id="15" name="TextBox 14"/>
          <p:cNvSpPr txBox="1"/>
          <p:nvPr/>
        </p:nvSpPr>
        <p:spPr>
          <a:xfrm>
            <a:off x="5842916" y="6592824"/>
            <a:ext cx="1280160" cy="182880"/>
          </a:xfrm>
          <a:prstGeom prst="rect">
            <a:avLst/>
          </a:prstGeom>
          <a:noFill/>
        </p:spPr>
        <p:txBody>
          <a:bodyPr wrap="square" lIns="0" rIns="0" tIns="0" bIns="0" anchor="t">
            <a:spAutoFit/>
          </a:bodyPr>
          <a:lstStyle/>
          <a:p>
            <a:pPr algn="ctr">
              <a:spcAft>
                <a:spcPts val="0"/>
              </a:spcAft>
            </a:pPr>
            <a:r>
              <a:rPr sz="750" b="0" i="0">
                <a:solidFill>
                  <a:srgbClr val="434B53"/>
                </a:solidFill>
                <a:latin typeface="Neuzeit Grotesk"/>
                <a:ea typeface="Neuzeit Grotesk"/>
                <a:cs typeface="Neuzeit Grotesk"/>
              </a:rPr>
              <a:t>04 / 05</a:t>
            </a:r>
          </a:p>
        </p:txBody>
      </p:sp>
      <p:pic>
        <p:nvPicPr>
          <p:cNvPr id="16" name="Picture 15" descr="logo_dark.png"/>
          <p:cNvPicPr>
            <a:picLocks noChangeAspect="1"/>
          </p:cNvPicPr>
          <p:nvPr/>
        </p:nvPicPr>
        <p:blipFill>
          <a:blip r:embed="rId3"/>
          <a:stretch>
            <a:fillRect/>
          </a:stretch>
        </p:blipFill>
        <p:spPr>
          <a:xfrm>
            <a:off x="10813694" y="6588252"/>
            <a:ext cx="993952" cy="182880"/>
          </a:xfrm>
          <a:prstGeom prst="rect">
            <a:avLst/>
          </a:prstGeom>
        </p:spPr>
      </p:pic>
    </p:spTree>
  </p:cSld>
  <p:clrMapOvr>
    <a:masterClrMapping/>
  </p:clrMapOvr>
</p:sld>
</file>

<file path=ppt/slides/slide5.xml><?xml version="1.0" encoding="utf-8"?>
<p:sld xmlns:a="http://schemas.openxmlformats.org/drawingml/2006/main" xmlns:p="http://schemas.openxmlformats.org/presentationml/2006/main" xmlns:r="http://schemas.openxmlformats.org/officeDocument/2006/relationships">
  <p:cSld>
    <p:bg>
      <p:bgPr>
        <a:solidFill>
          <a:srgbClr val="FFFFFB"/>
        </a:solidFill>
        <a:effectLst/>
      </p:bgPr>
    </p:bg>
    <p:spTree>
      <p:nvGrpSpPr>
        <p:cNvPr id="1" name=""/>
        <p:cNvGrpSpPr/>
        <p:nvPr/>
      </p:nvGrpSpPr>
      <p:grpSpPr/>
      <p:sp>
        <p:nvSpPr>
          <p:cNvPr id="2" name="Rectangle 1"/>
          <p:cNvSpPr/>
          <p:nvPr/>
        </p:nvSpPr>
        <p:spPr>
          <a:xfrm>
            <a:off x="7071183" y="0"/>
            <a:ext cx="5120511" cy="6501384"/>
          </a:xfrm>
          <a:prstGeom prst="rect">
            <a:avLst/>
          </a:prstGeom>
          <a:solidFill>
            <a:srgbClr val="0585C8"/>
          </a:solidFill>
          <a:ln>
            <a:noFill/>
          </a:ln>
          <a:effectLst/>
        </p:spPr>
        <p:style>
          <a:lnRef idx="1">
            <a:schemeClr val="accent1"/>
          </a:lnRef>
          <a:fillRef idx="3">
            <a:schemeClr val="accent1"/>
          </a:fillRef>
          <a:effectRef idx="0">
            <a:schemeClr val="accent1"/>
          </a:effectRef>
          <a:fontRef idx="minor">
            <a:schemeClr val="lt1"/>
          </a:fontRef>
        </p:style>
        <p:txBody>
          <a:bodyPr rtlCol="0" anchor="ctr"/>
          <a:lstStyle/>
          <a:p/>
        </p:txBody>
      </p:sp>
      <p:sp>
        <p:nvSpPr>
          <p:cNvPr id="3" name="TextBox 2"/>
          <p:cNvSpPr txBox="1"/>
          <p:nvPr/>
        </p:nvSpPr>
        <p:spPr>
          <a:xfrm>
            <a:off x="758952" y="2267712"/>
            <a:ext cx="4572000" cy="274320"/>
          </a:xfrm>
          <a:prstGeom prst="rect">
            <a:avLst/>
          </a:prstGeom>
          <a:noFill/>
        </p:spPr>
        <p:txBody>
          <a:bodyPr wrap="square" lIns="0" rIns="0" tIns="0" bIns="0" anchor="t">
            <a:spAutoFit/>
          </a:bodyPr>
          <a:lstStyle/>
          <a:p>
            <a:pPr algn="l">
              <a:spcAft>
                <a:spcPts val="0"/>
              </a:spcAft>
            </a:pPr>
            <a:r>
              <a:rPr sz="1100" b="1" i="0" spc="350">
                <a:solidFill>
                  <a:srgbClr val="03689E"/>
                </a:solidFill>
                <a:latin typeface="Neuzeit Grotesk"/>
                <a:ea typeface="Neuzeit Grotesk"/>
                <a:cs typeface="Neuzeit Grotesk"/>
              </a:rPr>
              <a:t>NEXT STEPS</a:t>
            </a:r>
          </a:p>
        </p:txBody>
      </p:sp>
      <p:sp>
        <p:nvSpPr>
          <p:cNvPr id="4" name="TextBox 3"/>
          <p:cNvSpPr txBox="1"/>
          <p:nvPr/>
        </p:nvSpPr>
        <p:spPr>
          <a:xfrm>
            <a:off x="758952" y="2615184"/>
            <a:ext cx="5486400" cy="1463040"/>
          </a:xfrm>
          <a:prstGeom prst="rect">
            <a:avLst/>
          </a:prstGeom>
          <a:noFill/>
        </p:spPr>
        <p:txBody>
          <a:bodyPr wrap="square" lIns="0" rIns="0" tIns="0" bIns="0" anchor="t">
            <a:spAutoFit/>
          </a:bodyPr>
          <a:lstStyle/>
          <a:p>
            <a:pPr algn="l">
              <a:lnSpc>
                <a:spcPts val="4600"/>
              </a:lnSpc>
              <a:spcAft>
                <a:spcPts val="0"/>
              </a:spcAft>
            </a:pPr>
            <a:r>
              <a:rPr sz="4000" b="0" i="0" spc="-110">
                <a:solidFill>
                  <a:srgbClr val="202E3A"/>
                </a:solidFill>
                <a:latin typeface="Neuzeit Grotesk Black"/>
                <a:ea typeface="Neuzeit Grotesk Black"/>
                <a:cs typeface="Neuzeit Grotesk Black"/>
              </a:rPr>
              <a:t>What happens</a:t>
            </a:r>
          </a:p>
          <a:p>
            <a:pPr algn="l">
              <a:lnSpc>
                <a:spcPts val="4600"/>
              </a:lnSpc>
              <a:spcAft>
                <a:spcPts val="0"/>
              </a:spcAft>
            </a:pPr>
            <a:r>
              <a:rPr sz="4000" b="0" i="0" spc="-110">
                <a:solidFill>
                  <a:srgbClr val="202E3A"/>
                </a:solidFill>
                <a:latin typeface="Neuzeit Grotesk Black"/>
                <a:ea typeface="Neuzeit Grotesk Black"/>
                <a:cs typeface="Neuzeit Grotesk Black"/>
              </a:rPr>
              <a:t>next.</a:t>
            </a:r>
          </a:p>
        </p:txBody>
      </p:sp>
      <p:sp>
        <p:nvSpPr>
          <p:cNvPr id="5" name="TextBox 4"/>
          <p:cNvSpPr txBox="1"/>
          <p:nvPr/>
        </p:nvSpPr>
        <p:spPr>
          <a:xfrm>
            <a:off x="758952" y="4133087"/>
            <a:ext cx="5486400" cy="1188720"/>
          </a:xfrm>
          <a:prstGeom prst="rect">
            <a:avLst/>
          </a:prstGeom>
          <a:noFill/>
        </p:spPr>
        <p:txBody>
          <a:bodyPr wrap="square" lIns="0" rIns="0" tIns="0" bIns="0" anchor="t">
            <a:spAutoFit/>
          </a:bodyPr>
          <a:lstStyle/>
          <a:p>
            <a:pPr algn="l">
              <a:lnSpc>
                <a:spcPts val="2600"/>
              </a:lnSpc>
              <a:spcAft>
                <a:spcPts val="0"/>
              </a:spcAft>
            </a:pPr>
            <a:r>
              <a:rPr sz="1500" b="0" i="0">
                <a:solidFill>
                  <a:srgbClr val="434B53"/>
                </a:solidFill>
                <a:latin typeface="Neuzeit Grotesk"/>
                <a:ea typeface="Neuzeit Grotesk"/>
                <a:cs typeface="Neuzeit Grotesk"/>
              </a:rPr>
              <a:t>01   First decision or action</a:t>
            </a:r>
          </a:p>
          <a:p>
            <a:pPr algn="l">
              <a:lnSpc>
                <a:spcPts val="2600"/>
              </a:lnSpc>
              <a:spcAft>
                <a:spcPts val="0"/>
              </a:spcAft>
            </a:pPr>
            <a:r>
              <a:rPr sz="1500" b="0" i="0">
                <a:solidFill>
                  <a:srgbClr val="434B53"/>
                </a:solidFill>
                <a:latin typeface="Neuzeit Grotesk"/>
                <a:ea typeface="Neuzeit Grotesk"/>
                <a:cs typeface="Neuzeit Grotesk"/>
              </a:rPr>
              <a:t>02   Second</a:t>
            </a:r>
          </a:p>
          <a:p>
            <a:pPr algn="l">
              <a:lnSpc>
                <a:spcPts val="2600"/>
              </a:lnSpc>
              <a:spcAft>
                <a:spcPts val="0"/>
              </a:spcAft>
            </a:pPr>
            <a:r>
              <a:rPr sz="1500" b="0" i="0">
                <a:solidFill>
                  <a:srgbClr val="434B53"/>
                </a:solidFill>
                <a:latin typeface="Neuzeit Grotesk"/>
                <a:ea typeface="Neuzeit Grotesk"/>
                <a:cs typeface="Neuzeit Grotesk"/>
              </a:rPr>
              <a:t>03   Third</a:t>
            </a:r>
          </a:p>
        </p:txBody>
      </p:sp>
      <p:sp>
        <p:nvSpPr>
          <p:cNvPr id="6" name="TextBox 5"/>
          <p:cNvSpPr txBox="1"/>
          <p:nvPr/>
        </p:nvSpPr>
        <p:spPr>
          <a:xfrm>
            <a:off x="7638111" y="2395728"/>
            <a:ext cx="3657600" cy="274320"/>
          </a:xfrm>
          <a:prstGeom prst="rect">
            <a:avLst/>
          </a:prstGeom>
          <a:noFill/>
        </p:spPr>
        <p:txBody>
          <a:bodyPr wrap="square" lIns="0" rIns="0" tIns="0" bIns="0" anchor="t">
            <a:spAutoFit/>
          </a:bodyPr>
          <a:lstStyle/>
          <a:p>
            <a:pPr algn="l">
              <a:spcAft>
                <a:spcPts val="0"/>
              </a:spcAft>
            </a:pPr>
            <a:r>
              <a:rPr sz="1100" b="1" i="0" spc="350">
                <a:solidFill>
                  <a:srgbClr val="FFFFFB"/>
                </a:solidFill>
                <a:latin typeface="Neuzeit Grotesk"/>
                <a:ea typeface="Neuzeit Grotesk"/>
                <a:cs typeface="Neuzeit Grotesk"/>
              </a:rPr>
              <a:t>APPROVAL REQUIRED</a:t>
            </a:r>
          </a:p>
        </p:txBody>
      </p:sp>
      <p:sp>
        <p:nvSpPr>
          <p:cNvPr id="7" name="TextBox 6"/>
          <p:cNvSpPr txBox="1"/>
          <p:nvPr/>
        </p:nvSpPr>
        <p:spPr>
          <a:xfrm>
            <a:off x="7638111" y="2743200"/>
            <a:ext cx="4023360" cy="1097280"/>
          </a:xfrm>
          <a:prstGeom prst="rect">
            <a:avLst/>
          </a:prstGeom>
          <a:noFill/>
        </p:spPr>
        <p:txBody>
          <a:bodyPr wrap="square" lIns="0" rIns="0" tIns="0" bIns="0" anchor="t">
            <a:spAutoFit/>
          </a:bodyPr>
          <a:lstStyle/>
          <a:p>
            <a:pPr algn="l">
              <a:lnSpc>
                <a:spcPts val="3200"/>
              </a:lnSpc>
              <a:spcAft>
                <a:spcPts val="0"/>
              </a:spcAft>
            </a:pPr>
            <a:r>
              <a:rPr sz="2600" b="0" i="0" spc="-70">
                <a:solidFill>
                  <a:srgbClr val="FFFFFB"/>
                </a:solidFill>
                <a:latin typeface="Neuzeit Grotesk Black"/>
                <a:ea typeface="Neuzeit Grotesk Black"/>
                <a:cs typeface="Neuzeit Grotesk Black"/>
              </a:rPr>
              <a:t>Who signs off,</a:t>
            </a:r>
          </a:p>
          <a:p>
            <a:pPr algn="l">
              <a:lnSpc>
                <a:spcPts val="3200"/>
              </a:lnSpc>
              <a:spcAft>
                <a:spcPts val="0"/>
              </a:spcAft>
            </a:pPr>
            <a:r>
              <a:rPr sz="2600" b="0" i="0" spc="-70">
                <a:solidFill>
                  <a:srgbClr val="FFFFFB"/>
                </a:solidFill>
                <a:latin typeface="Neuzeit Grotesk Black"/>
                <a:ea typeface="Neuzeit Grotesk Black"/>
                <a:cs typeface="Neuzeit Grotesk Black"/>
              </a:rPr>
              <a:t>and by when.</a:t>
            </a:r>
          </a:p>
        </p:txBody>
      </p:sp>
      <p:sp>
        <p:nvSpPr>
          <p:cNvPr id="8" name="TextBox 7"/>
          <p:cNvSpPr txBox="1"/>
          <p:nvPr/>
        </p:nvSpPr>
        <p:spPr>
          <a:xfrm>
            <a:off x="7638111" y="4041648"/>
            <a:ext cx="4023360" cy="292608"/>
          </a:xfrm>
          <a:prstGeom prst="rect">
            <a:avLst/>
          </a:prstGeom>
          <a:noFill/>
        </p:spPr>
        <p:txBody>
          <a:bodyPr wrap="square" lIns="0" rIns="0" tIns="0" bIns="0" anchor="t">
            <a:spAutoFit/>
          </a:bodyPr>
          <a:lstStyle/>
          <a:p>
            <a:pPr algn="l">
              <a:spcAft>
                <a:spcPts val="0"/>
              </a:spcAft>
            </a:pPr>
            <a:r>
              <a:rPr sz="1300" b="0" i="0">
                <a:solidFill>
                  <a:srgbClr val="FFFFFB"/>
                </a:solidFill>
                <a:latin typeface="Neuzeit Grotesk"/>
                <a:ea typeface="Neuzeit Grotesk"/>
                <a:cs typeface="Neuzeit Grotesk"/>
              </a:rPr>
              <a:t>aconceicao@cubewise.com</a:t>
            </a:r>
          </a:p>
        </p:txBody>
      </p:sp>
      <p:sp>
        <p:nvSpPr>
          <p:cNvPr id="9" name="Rectangle 8"/>
          <p:cNvSpPr/>
          <p:nvPr/>
        </p:nvSpPr>
        <p:spPr>
          <a:xfrm>
            <a:off x="0" y="6501384"/>
            <a:ext cx="12191695" cy="356616"/>
          </a:xfrm>
          <a:prstGeom prst="rect">
            <a:avLst/>
          </a:prstGeom>
          <a:solidFill>
            <a:srgbClr val="FFFFFB"/>
          </a:solidFill>
          <a:ln>
            <a:noFill/>
          </a:ln>
          <a:effectLst/>
        </p:spPr>
        <p:style>
          <a:lnRef idx="1">
            <a:schemeClr val="accent1"/>
          </a:lnRef>
          <a:fillRef idx="3">
            <a:schemeClr val="accent1"/>
          </a:fillRef>
          <a:effectRef idx="0">
            <a:schemeClr val="accent1"/>
          </a:effectRef>
          <a:fontRef idx="minor">
            <a:schemeClr val="lt1"/>
          </a:fontRef>
        </p:style>
        <p:txBody>
          <a:bodyPr rtlCol="0" anchor="ctr"/>
          <a:lstStyle/>
          <a:p/>
        </p:txBody>
      </p:sp>
      <p:sp>
        <p:nvSpPr>
          <p:cNvPr id="10" name="Rectangle 9"/>
          <p:cNvSpPr/>
          <p:nvPr/>
        </p:nvSpPr>
        <p:spPr>
          <a:xfrm>
            <a:off x="0" y="6501384"/>
            <a:ext cx="12191695" cy="12801"/>
          </a:xfrm>
          <a:prstGeom prst="rect">
            <a:avLst/>
          </a:prstGeom>
          <a:solidFill>
            <a:srgbClr val="E7E7E7"/>
          </a:solidFill>
          <a:ln>
            <a:noFill/>
          </a:ln>
          <a:effectLst/>
        </p:spPr>
        <p:style>
          <a:lnRef idx="1">
            <a:schemeClr val="accent1"/>
          </a:lnRef>
          <a:fillRef idx="3">
            <a:schemeClr val="accent1"/>
          </a:fillRef>
          <a:effectRef idx="0">
            <a:schemeClr val="accent1"/>
          </a:effectRef>
          <a:fontRef idx="minor">
            <a:schemeClr val="lt1"/>
          </a:fontRef>
        </p:style>
        <p:txBody>
          <a:bodyPr rtlCol="0" anchor="ctr"/>
          <a:lstStyle/>
          <a:p/>
        </p:txBody>
      </p:sp>
      <p:sp>
        <p:nvSpPr>
          <p:cNvPr id="11" name="TextBox 10"/>
          <p:cNvSpPr txBox="1"/>
          <p:nvPr/>
        </p:nvSpPr>
        <p:spPr>
          <a:xfrm>
            <a:off x="384048" y="6588252"/>
            <a:ext cx="975680" cy="182880"/>
          </a:xfrm>
          <a:prstGeom prst="rect">
            <a:avLst/>
          </a:prstGeom>
          <a:noFill/>
        </p:spPr>
        <p:txBody>
          <a:bodyPr wrap="square" lIns="0" rIns="0" tIns="0" bIns="0" anchor="t">
            <a:spAutoFit/>
          </a:bodyPr>
          <a:lstStyle/>
          <a:p>
            <a:pPr algn="l">
              <a:spcAft>
                <a:spcPts val="0"/>
              </a:spcAft>
            </a:pPr>
            <a:r>
              <a:rPr sz="700" b="1" i="0" spc="140">
                <a:solidFill>
                  <a:srgbClr val="434B53"/>
                </a:solidFill>
                <a:latin typeface="Neuzeit Grotesk"/>
                <a:ea typeface="Neuzeit Grotesk"/>
                <a:cs typeface="Neuzeit Grotesk"/>
              </a:rPr>
              <a:t>ISO 27001:2022</a:t>
            </a:r>
          </a:p>
        </p:txBody>
      </p:sp>
      <p:sp>
        <p:nvSpPr>
          <p:cNvPr id="12" name="Rectangle 11"/>
          <p:cNvSpPr/>
          <p:nvPr/>
        </p:nvSpPr>
        <p:spPr>
          <a:xfrm>
            <a:off x="1368872" y="6579108"/>
            <a:ext cx="559612" cy="201168"/>
          </a:xfrm>
          <a:prstGeom prst="rect">
            <a:avLst/>
          </a:prstGeom>
          <a:solidFill>
            <a:srgbClr val="E7E7E7"/>
          </a:solidFill>
          <a:ln>
            <a:noFill/>
          </a:ln>
          <a:effectLst/>
        </p:spPr>
        <p:style>
          <a:lnRef idx="1">
            <a:schemeClr val="accent1"/>
          </a:lnRef>
          <a:fillRef idx="3">
            <a:schemeClr val="accent1"/>
          </a:fillRef>
          <a:effectRef idx="0">
            <a:schemeClr val="accent1"/>
          </a:effectRef>
          <a:fontRef idx="minor">
            <a:schemeClr val="lt1"/>
          </a:fontRef>
        </p:style>
        <p:txBody>
          <a:bodyPr rtlCol="0" anchor="ctr"/>
          <a:lstStyle/>
          <a:p/>
        </p:txBody>
      </p:sp>
      <p:sp>
        <p:nvSpPr>
          <p:cNvPr id="13" name="TextBox 12"/>
          <p:cNvSpPr txBox="1"/>
          <p:nvPr/>
        </p:nvSpPr>
        <p:spPr>
          <a:xfrm>
            <a:off x="1368872" y="6579108"/>
            <a:ext cx="559612" cy="201168"/>
          </a:xfrm>
          <a:prstGeom prst="rect">
            <a:avLst/>
          </a:prstGeom>
          <a:noFill/>
        </p:spPr>
        <p:txBody>
          <a:bodyPr wrap="square" lIns="0" rIns="0" tIns="0" bIns="0" anchor="ctr">
            <a:spAutoFit/>
          </a:bodyPr>
          <a:lstStyle/>
          <a:p>
            <a:pPr algn="ctr">
              <a:spcAft>
                <a:spcPts val="0"/>
              </a:spcAft>
            </a:pPr>
            <a:r>
              <a:rPr sz="650" b="1" i="0" spc="110">
                <a:solidFill>
                  <a:srgbClr val="434B53"/>
                </a:solidFill>
                <a:latin typeface="Neuzeit Grotesk"/>
                <a:ea typeface="Neuzeit Grotesk"/>
                <a:cs typeface="Neuzeit Grotesk"/>
              </a:rPr>
              <a:t>PUBLIC</a:t>
            </a:r>
          </a:p>
        </p:txBody>
      </p:sp>
      <p:sp>
        <p:nvSpPr>
          <p:cNvPr id="14" name="Rectangle 13"/>
          <p:cNvSpPr/>
          <p:nvPr/>
        </p:nvSpPr>
        <p:spPr>
          <a:xfrm>
            <a:off x="1983348" y="6579108"/>
            <a:ext cx="751979" cy="201168"/>
          </a:xfrm>
          <a:prstGeom prst="rect">
            <a:avLst/>
          </a:prstGeom>
          <a:solidFill>
            <a:srgbClr val="E7E7E7"/>
          </a:solidFill>
          <a:ln>
            <a:noFill/>
          </a:ln>
          <a:effectLst/>
        </p:spPr>
        <p:style>
          <a:lnRef idx="1">
            <a:schemeClr val="accent1"/>
          </a:lnRef>
          <a:fillRef idx="3">
            <a:schemeClr val="accent1"/>
          </a:fillRef>
          <a:effectRef idx="0">
            <a:schemeClr val="accent1"/>
          </a:effectRef>
          <a:fontRef idx="minor">
            <a:schemeClr val="lt1"/>
          </a:fontRef>
        </p:style>
        <p:txBody>
          <a:bodyPr rtlCol="0" anchor="ctr"/>
          <a:lstStyle/>
          <a:p/>
        </p:txBody>
      </p:sp>
      <p:sp>
        <p:nvSpPr>
          <p:cNvPr id="15" name="TextBox 14"/>
          <p:cNvSpPr txBox="1"/>
          <p:nvPr/>
        </p:nvSpPr>
        <p:spPr>
          <a:xfrm>
            <a:off x="1983348" y="6579108"/>
            <a:ext cx="751979" cy="201168"/>
          </a:xfrm>
          <a:prstGeom prst="rect">
            <a:avLst/>
          </a:prstGeom>
          <a:noFill/>
        </p:spPr>
        <p:txBody>
          <a:bodyPr wrap="square" lIns="0" rIns="0" tIns="0" bIns="0" anchor="ctr">
            <a:spAutoFit/>
          </a:bodyPr>
          <a:lstStyle/>
          <a:p>
            <a:pPr algn="ctr">
              <a:spcAft>
                <a:spcPts val="0"/>
              </a:spcAft>
            </a:pPr>
            <a:r>
              <a:rPr sz="650" b="1" i="0" spc="110">
                <a:solidFill>
                  <a:srgbClr val="434B53"/>
                </a:solidFill>
                <a:latin typeface="Neuzeit Grotesk"/>
                <a:ea typeface="Neuzeit Grotesk"/>
                <a:cs typeface="Neuzeit Grotesk"/>
              </a:rPr>
              <a:t>RESTRICTED</a:t>
            </a:r>
          </a:p>
        </p:txBody>
      </p:sp>
      <p:sp>
        <p:nvSpPr>
          <p:cNvPr id="16" name="Rectangle 15"/>
          <p:cNvSpPr/>
          <p:nvPr/>
        </p:nvSpPr>
        <p:spPr>
          <a:xfrm>
            <a:off x="2790192" y="6579108"/>
            <a:ext cx="844905" cy="201168"/>
          </a:xfrm>
          <a:prstGeom prst="rect">
            <a:avLst/>
          </a:prstGeom>
          <a:solidFill>
            <a:srgbClr val="03689E"/>
          </a:solidFill>
          <a:ln>
            <a:noFill/>
          </a:ln>
          <a:effectLst/>
        </p:spPr>
        <p:style>
          <a:lnRef idx="1">
            <a:schemeClr val="accent1"/>
          </a:lnRef>
          <a:fillRef idx="3">
            <a:schemeClr val="accent1"/>
          </a:fillRef>
          <a:effectRef idx="0">
            <a:schemeClr val="accent1"/>
          </a:effectRef>
          <a:fontRef idx="minor">
            <a:schemeClr val="lt1"/>
          </a:fontRef>
        </p:style>
        <p:txBody>
          <a:bodyPr rtlCol="0" anchor="ctr"/>
          <a:lstStyle/>
          <a:p/>
        </p:txBody>
      </p:sp>
      <p:sp>
        <p:nvSpPr>
          <p:cNvPr id="17" name="TextBox 16"/>
          <p:cNvSpPr txBox="1"/>
          <p:nvPr/>
        </p:nvSpPr>
        <p:spPr>
          <a:xfrm>
            <a:off x="2790192" y="6579108"/>
            <a:ext cx="844905" cy="201168"/>
          </a:xfrm>
          <a:prstGeom prst="rect">
            <a:avLst/>
          </a:prstGeom>
          <a:noFill/>
        </p:spPr>
        <p:txBody>
          <a:bodyPr wrap="square" lIns="0" rIns="0" tIns="0" bIns="0" anchor="ctr">
            <a:spAutoFit/>
          </a:bodyPr>
          <a:lstStyle/>
          <a:p>
            <a:pPr algn="ctr">
              <a:spcAft>
                <a:spcPts val="0"/>
              </a:spcAft>
            </a:pPr>
            <a:r>
              <a:rPr sz="650" b="1" i="0" spc="110">
                <a:solidFill>
                  <a:srgbClr val="FFFFFB"/>
                </a:solidFill>
                <a:latin typeface="Neuzeit Grotesk"/>
                <a:ea typeface="Neuzeit Grotesk"/>
                <a:cs typeface="Neuzeit Grotesk"/>
              </a:rPr>
              <a:t>CONFIDENTIAL</a:t>
            </a:r>
          </a:p>
        </p:txBody>
      </p:sp>
      <p:sp>
        <p:nvSpPr>
          <p:cNvPr id="18" name="TextBox 17"/>
          <p:cNvSpPr txBox="1"/>
          <p:nvPr/>
        </p:nvSpPr>
        <p:spPr>
          <a:xfrm>
            <a:off x="5842916" y="6592824"/>
            <a:ext cx="1280160" cy="182880"/>
          </a:xfrm>
          <a:prstGeom prst="rect">
            <a:avLst/>
          </a:prstGeom>
          <a:noFill/>
        </p:spPr>
        <p:txBody>
          <a:bodyPr wrap="square" lIns="0" rIns="0" tIns="0" bIns="0" anchor="t">
            <a:spAutoFit/>
          </a:bodyPr>
          <a:lstStyle/>
          <a:p>
            <a:pPr algn="ctr">
              <a:spcAft>
                <a:spcPts val="0"/>
              </a:spcAft>
            </a:pPr>
            <a:r>
              <a:rPr sz="750" b="0" i="0">
                <a:solidFill>
                  <a:srgbClr val="434B53"/>
                </a:solidFill>
                <a:latin typeface="Neuzeit Grotesk"/>
                <a:ea typeface="Neuzeit Grotesk"/>
                <a:cs typeface="Neuzeit Grotesk"/>
              </a:rPr>
              <a:t>05 / 05</a:t>
            </a:r>
          </a:p>
        </p:txBody>
      </p:sp>
      <p:pic>
        <p:nvPicPr>
          <p:cNvPr id="19" name="Picture 18" descr="logo_dark.png"/>
          <p:cNvPicPr>
            <a:picLocks noChangeAspect="1"/>
          </p:cNvPicPr>
          <p:nvPr/>
        </p:nvPicPr>
        <p:blipFill>
          <a:blip r:embed="rId3"/>
          <a:stretch>
            <a:fillRect/>
          </a:stretch>
        </p:blipFill>
        <p:spPr>
          <a:xfrm>
            <a:off x="10813694" y="6588252"/>
            <a:ext cx="993952" cy="18288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TotalTime>
  <Words>0</Words>
  <Application>Microsoft Office Word</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Manager/>
  <Company>Cubewise</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Cubewise presentation template 2026</dc:title>
  <dc:subject/>
  <dc:creator>Cubewise Brand Enablement Team</dc:creator>
  <cp:keywords/>
  <dc:description>Cubewise Property</dc:description>
  <cp:lastModifiedBy>Cubewise Brand Enablement Team</cp:lastModifiedBy>
  <cp:revision>1</cp:revision>
  <dcterms:created xsi:type="dcterms:W3CDTF">2026-10-22T00:00:00Z</dcterms:created>
  <dcterms:modified xsi:type="dcterms:W3CDTF">2026-10-22T08:51:11Z</dcterms:modified>
  <cp:category/>
  <cp:company>Cubewise</cp:company>
</cp:coreProperties>
</file>