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</p:sldIdLst>
  <p:sldSz cx="11430000" cy="5972175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THEME 1 of 3 · LINKEDIN SINGLE IMAGE · 1200 x 627.</a:t>
            </a:r>
          </a:p>
          <a:p>
            <a:r>
              <a:rPr lang="en-GB" dirty="0"/>
              <a:t>Three grounds, one layout (§7.4a): Dark Night for impact, Pearl White as the default, Light Gray for the quiet cut. Pick one and delete the other two.</a:t>
            </a:r>
          </a:p>
          <a:p>
            <a:r>
              <a:rPr lang="en-GB" dirty="0"/>
              <a:t>WHAT TO CHANGE — the copy only. Every box already carries the right face, weight, size and tracking.</a:t>
            </a:r>
          </a:p>
          <a:p>
            <a:r>
              <a:rPr lang="en-GB" dirty="0"/>
              <a:t>THE HEADLINE is Neuzeit Grotesk Black, one colour, never Sky Blue (§7.7a). Three lines is the ceiling; if it needs four, cut the copy, not the size.</a:t>
            </a:r>
          </a:p>
          <a:p>
            <a:r>
              <a:rPr lang="en-GB" dirty="0"/>
              <a:t>THE CTA CHIP is the one Sky Blue element, and on Dark Night it is the only one permitted (§7.2). The chip is sized to its own text — if you lengthen the label, widen the chip to match.</a:t>
            </a:r>
          </a:p>
          <a:p>
            <a:r>
              <a:rPr lang="en-GB" dirty="0"/>
              <a:t>THE IMAGE PLATE is square; no round avatars (§7.8). Right-click → Change Picture. If there is no host, delete the plate and both name lines together.</a:t>
            </a:r>
          </a:p>
          <a:p>
            <a:r>
              <a:rPr lang="en-GB" dirty="0"/>
              <a:t>THE COUNTS are optional. Delete a row and close the gap, or delete all three.</a:t>
            </a:r>
          </a:p>
          <a:p>
            <a:r>
              <a:rPr lang="en-GB" dirty="0"/>
              <a:t>THE CREDIT STRIP is type on purpose. Third-party logos are a permission question, not a design one — get it in writing before swapping type for marks.</a:t>
            </a:r>
          </a:p>
          <a:p>
            <a:r>
              <a:rPr lang="en-GB" dirty="0"/>
              <a:t>THE CUBEWISE LOGO is canonical (§8) and pre-composited onto this slide's ground. Do not recolour, stretch or replace it.</a:t>
            </a:r>
          </a:p>
          <a:p>
            <a:r>
              <a:rPr lang="en-GB" dirty="0"/>
              <a:t>SOCIAL IS SKY BLUE (§11.0) whatever the subject.</a:t>
            </a:r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THEME 2 of 3 · LINKEDIN SINGLE IMAGE · 1200 x 627.</a:t>
            </a:r>
          </a:p>
          <a:p>
            <a:r>
              <a:rPr lang="en-GB" dirty="0"/>
              <a:t>Three grounds, one layout (§7.4a): Dark Night for impact, Pearl White as the default, Light Gray for the quiet cut. Pick one and delete the other two.</a:t>
            </a:r>
          </a:p>
          <a:p>
            <a:r>
              <a:rPr lang="en-GB" dirty="0"/>
              <a:t>WHAT TO CHANGE — the copy only. Every box already carries the right face, weight, size and tracking.</a:t>
            </a:r>
          </a:p>
          <a:p>
            <a:r>
              <a:rPr lang="en-GB" dirty="0"/>
              <a:t>THE HEADLINE is Neuzeit Grotesk Black, one colour, never Sky Blue (§7.7a). Three lines is the ceiling; if it needs four, cut the copy, not the size.</a:t>
            </a:r>
          </a:p>
          <a:p>
            <a:r>
              <a:rPr lang="en-GB" dirty="0"/>
              <a:t>THE CTA CHIP is the one Sky Blue element, and on Dark Night it is the only one permitted (§7.2). The chip is sized to its own text — if you lengthen the label, widen the chip to match.</a:t>
            </a:r>
          </a:p>
          <a:p>
            <a:r>
              <a:rPr lang="en-GB" dirty="0"/>
              <a:t>THE IMAGE PLATE is square; no round avatars (§7.8). Right-click → Change Picture. If there is no host, delete the plate and both name lines together.</a:t>
            </a:r>
          </a:p>
          <a:p>
            <a:r>
              <a:rPr lang="en-GB" dirty="0"/>
              <a:t>THE COUNTS are optional. Delete a row and close the gap, or delete all three.</a:t>
            </a:r>
          </a:p>
          <a:p>
            <a:r>
              <a:rPr lang="en-GB" dirty="0"/>
              <a:t>THE CREDIT STRIP is type on purpose. Third-party logos are a permission question, not a design one — get it in writing before swapping type for marks.</a:t>
            </a:r>
          </a:p>
          <a:p>
            <a:r>
              <a:rPr lang="en-GB" dirty="0"/>
              <a:t>THE CUBEWISE LOGO is canonical (§8) and pre-composited onto this slide's ground. Do not recolour, stretch or replace it.</a:t>
            </a:r>
          </a:p>
          <a:p>
            <a:r>
              <a:rPr lang="en-GB" dirty="0"/>
              <a:t>SOCIAL IS SKY BLUE (§11.0) whatever the subject.</a:t>
            </a:r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THEME 3 of 3 · LINKEDIN SINGLE IMAGE · 1200 x 627.</a:t>
            </a:r>
          </a:p>
          <a:p>
            <a:r>
              <a:rPr lang="en-GB" dirty="0"/>
              <a:t>Three grounds, one layout (§7.4a): Dark Night for impact, Pearl White as the default, Light Gray for the quiet cut. Pick one and delete the other two.</a:t>
            </a:r>
          </a:p>
          <a:p>
            <a:r>
              <a:rPr lang="en-GB" dirty="0"/>
              <a:t>WHAT TO CHANGE — the copy only. Every box already carries the right face, weight, size and tracking.</a:t>
            </a:r>
          </a:p>
          <a:p>
            <a:r>
              <a:rPr lang="en-GB" dirty="0"/>
              <a:t>THE HEADLINE is Neuzeit Grotesk Black, one colour, never Sky Blue (§7.7a). Three lines is the ceiling; if it needs four, cut the copy, not the size.</a:t>
            </a:r>
          </a:p>
          <a:p>
            <a:r>
              <a:rPr lang="en-GB" dirty="0"/>
              <a:t>THE CTA CHIP is the one Sky Blue element, and on Dark Night it is the only one permitted (§7.2). The chip is sized to its own text — if you lengthen the label, widen the chip to match.</a:t>
            </a:r>
          </a:p>
          <a:p>
            <a:r>
              <a:rPr lang="en-GB" dirty="0"/>
              <a:t>THE IMAGE PLATE is square; no round avatars (§7.8). Right-click → Change Picture. If there is no host, delete the plate and both name lines together.</a:t>
            </a:r>
          </a:p>
          <a:p>
            <a:r>
              <a:rPr lang="en-GB" dirty="0"/>
              <a:t>THE COUNTS are optional. Delete a row and close the gap, or delete all three.</a:t>
            </a:r>
          </a:p>
          <a:p>
            <a:r>
              <a:rPr lang="en-GB" dirty="0"/>
              <a:t>THE CREDIT STRIP is type on purpose. Third-party logos are a permission question, not a design one — get it in writing before swapping type for marks.</a:t>
            </a:r>
          </a:p>
          <a:p>
            <a:r>
              <a:rPr lang="en-GB" dirty="0"/>
              <a:t>THE CUBEWISE LOGO is canonical (§8) and pre-composited onto this slide's ground. Do not recolour, stretch or replace it.</a:t>
            </a:r>
          </a:p>
          <a:p>
            <a:r>
              <a:rPr lang="en-GB" dirty="0"/>
              <a:t>SOCIAL IS SKY BLUE (§11.0) whatever the subject.</a:t>
            </a:r>
          </a:p>
        </p:txBody>
      </p:sp>
    </p:spTree>
  </p:cSld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1430000" cy="5972175"/>
          </a:xfrm>
          <a:prstGeom prst="rect">
            <a:avLst/>
          </a:prstGeom>
          <a:solidFill>
            <a:srgbClr val="202E3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09600" y="633412"/>
            <a:ext cx="6553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975" b="1" spc="260">
                <a:solidFill>
                  <a:srgbClr val="BDDDEF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147762"/>
            <a:ext cx="6553200" cy="1676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2000"/>
              </a:lnSpc>
            </a:pPr>
            <a:r>
              <a:rPr sz="3750" b="0">
                <a:solidFill>
                  <a:srgbClr val="FFFFFB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FFFFFB"/>
                </a:solidFill>
                <a:latin typeface="Neuzeit Grotesk Black"/>
              </a:rPr>
              <a:t>Two or three lines.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FFFFFB"/>
                </a:solidFill>
                <a:latin typeface="Neuzeit Grotesk Black"/>
              </a:rPr>
              <a:t>One colour, never Sky Blue.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3205162"/>
            <a:ext cx="6553200" cy="571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500" b="0">
                <a:solidFill>
                  <a:srgbClr val="BDDDEF"/>
                </a:solidFill>
                <a:latin typeface="Neuzeit Grotesk"/>
              </a:rPr>
              <a:t>Supporting copy. Say what the reader gets and why it matters.</a:t>
            </a:r>
          </a:p>
          <a:p>
            <a:pPr algn="l">
              <a:lnSpc>
                <a:spcPct val="135000"/>
              </a:lnSpc>
            </a:pPr>
            <a:r>
              <a:rPr sz="1500" b="0">
                <a:solidFill>
                  <a:srgbClr val="BDDDEF"/>
                </a:solidFill>
                <a:latin typeface="Neuzeit Grotesk"/>
              </a:rPr>
              <a:t>A second line if the point needs it. Two lines is the ceiling.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4081462"/>
            <a:ext cx="2271801" cy="43815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TextBox 6"/>
          <p:cNvSpPr txBox="1"/>
          <p:nvPr/>
        </p:nvSpPr>
        <p:spPr>
          <a:xfrm>
            <a:off x="609600" y="4205288"/>
            <a:ext cx="2271801" cy="228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16000"/>
              </a:lnSpc>
            </a:pPr>
            <a:r>
              <a:rPr sz="1275" b="1">
                <a:solidFill>
                  <a:srgbClr val="FFFFFB"/>
                </a:solidFill>
                <a:latin typeface="Neuzeit Grotesk"/>
              </a:rPr>
              <a:t>Call to action · free</a:t>
            </a:r>
          </a:p>
        </p:txBody>
      </p:sp>
      <p:pic>
        <p:nvPicPr>
          <p:cNvPr id="8" name="Picture 7" descr="logo_d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900" y="552450"/>
            <a:ext cx="1314450" cy="242024"/>
          </a:xfrm>
          <a:prstGeom prst="rect">
            <a:avLst/>
          </a:prstGeom>
          <a:effectLst/>
        </p:spPr>
      </p:pic>
      <p:sp>
        <p:nvSpPr>
          <p:cNvPr id="9" name="Rectangle 8"/>
          <p:cNvSpPr/>
          <p:nvPr/>
        </p:nvSpPr>
        <p:spPr>
          <a:xfrm>
            <a:off x="7581900" y="1200150"/>
            <a:ext cx="742950" cy="742950"/>
          </a:xfrm>
          <a:prstGeom prst="rect">
            <a:avLst/>
          </a:prstGeom>
          <a:solidFill>
            <a:srgbClr val="434B53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581900" y="1438275"/>
            <a:ext cx="742950" cy="2667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BDDDEF"/>
                </a:solidFill>
                <a:latin typeface="Neuzeit Grotesk"/>
              </a:rPr>
              <a:t>PHOTO</a:t>
            </a:r>
          </a:p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BDDDEF"/>
                </a:solidFill>
                <a:latin typeface="Neuzeit Grotesk"/>
              </a:rPr>
              <a:t>TO COME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58200" y="1371600"/>
            <a:ext cx="236220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275" b="1">
                <a:solidFill>
                  <a:srgbClr val="FFFFFB"/>
                </a:solidFill>
                <a:latin typeface="Neuzeit Grotesk"/>
              </a:rPr>
              <a:t>Host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58200" y="1600200"/>
            <a:ext cx="2362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BDDDEF"/>
                </a:solidFill>
                <a:latin typeface="Neuzeit Grotesk"/>
              </a:rPr>
              <a:t>Role or company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81900" y="2457450"/>
            <a:ext cx="3238500" cy="15240"/>
          </a:xfrm>
          <a:prstGeom prst="rect">
            <a:avLst/>
          </a:prstGeom>
          <a:solidFill>
            <a:srgbClr val="BDDDEF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1900" y="258127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FFFFFB"/>
                </a:solidFill>
                <a:latin typeface="Neuzeit Grotesk Black"/>
              </a:rPr>
              <a:t>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20050" y="267652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BDDDEF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81900" y="3076575"/>
            <a:ext cx="3238500" cy="15240"/>
          </a:xfrm>
          <a:prstGeom prst="rect">
            <a:avLst/>
          </a:prstGeom>
          <a:solidFill>
            <a:srgbClr val="BDDDEF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581900" y="3200400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FFFFFB"/>
                </a:solidFill>
                <a:latin typeface="Neuzeit Grotesk Black"/>
              </a:rPr>
              <a:t>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20050" y="3295650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BDDDEF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81900" y="3695700"/>
            <a:ext cx="3238500" cy="15240"/>
          </a:xfrm>
          <a:prstGeom prst="rect">
            <a:avLst/>
          </a:prstGeom>
          <a:solidFill>
            <a:srgbClr val="BDDDEF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581900" y="381952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FFFFFB"/>
                </a:solidFill>
                <a:latin typeface="Neuzeit Grotesk Black"/>
              </a:rPr>
              <a:t>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20050" y="391477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BDDDEF"/>
                </a:solidFill>
                <a:latin typeface="Neuzeit Grotesk"/>
              </a:rPr>
              <a:t>what this counts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09600" y="5153025"/>
            <a:ext cx="10210800" cy="15240"/>
          </a:xfrm>
          <a:prstGeom prst="rect">
            <a:avLst/>
          </a:prstGeom>
          <a:solidFill>
            <a:srgbClr val="BDDDE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609600" y="5381625"/>
            <a:ext cx="2476500" cy="152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825" b="1" spc="220">
                <a:solidFill>
                  <a:srgbClr val="BDDDEF"/>
                </a:solidFill>
                <a:latin typeface="Neuzeit Grotesk"/>
              </a:rPr>
              <a:t>CREDIT STRIP LABEL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77620" y="5400675"/>
            <a:ext cx="416183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r">
              <a:lnSpc>
                <a:spcPct val="116000"/>
              </a:lnSpc>
            </a:pPr>
            <a:r>
              <a:rPr sz="1200" b="1">
                <a:solidFill>
                  <a:srgbClr val="FFFFFB"/>
                </a:solidFill>
                <a:latin typeface="Neuzeit Grotesk"/>
              </a:rPr>
              <a:t>Partners or institutions · in type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1430000" cy="5972175"/>
          </a:xfrm>
          <a:prstGeom prst="rect">
            <a:avLst/>
          </a:prstGeom>
          <a:solidFill>
            <a:srgbClr val="FFFFFB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09600" y="633412"/>
            <a:ext cx="6553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975" b="1" spc="260">
                <a:solidFill>
                  <a:srgbClr val="03689E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147762"/>
            <a:ext cx="6553200" cy="1676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One colour, never Sky Blue.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3205162"/>
            <a:ext cx="6553200" cy="571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500" b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  <a:p>
            <a:pPr algn="l">
              <a:lnSpc>
                <a:spcPct val="135000"/>
              </a:lnSpc>
            </a:pPr>
            <a:r>
              <a:rPr sz="1500" b="0">
                <a:solidFill>
                  <a:srgbClr val="434B53"/>
                </a:solidFill>
                <a:latin typeface="Neuzeit Grotesk"/>
              </a:rPr>
              <a:t>A second line if the point needs it. Two lines is the ceiling.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4081462"/>
            <a:ext cx="2271801" cy="43815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TextBox 6"/>
          <p:cNvSpPr txBox="1"/>
          <p:nvPr/>
        </p:nvSpPr>
        <p:spPr>
          <a:xfrm>
            <a:off x="609600" y="4205288"/>
            <a:ext cx="2271801" cy="228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16000"/>
              </a:lnSpc>
            </a:pPr>
            <a:r>
              <a:rPr sz="1275" b="1">
                <a:solidFill>
                  <a:srgbClr val="FFFFFB"/>
                </a:solidFill>
                <a:latin typeface="Neuzeit Grotesk"/>
              </a:rPr>
              <a:t>Call to action · free</a:t>
            </a:r>
          </a:p>
        </p:txBody>
      </p:sp>
      <p:pic>
        <p:nvPicPr>
          <p:cNvPr id="8" name="Picture 7" descr="logo_pw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900" y="552450"/>
            <a:ext cx="1314450" cy="242024"/>
          </a:xfrm>
          <a:prstGeom prst="rect">
            <a:avLst/>
          </a:prstGeom>
          <a:effectLst/>
        </p:spPr>
      </p:pic>
      <p:sp>
        <p:nvSpPr>
          <p:cNvPr id="9" name="Rectangle 8"/>
          <p:cNvSpPr/>
          <p:nvPr/>
        </p:nvSpPr>
        <p:spPr>
          <a:xfrm>
            <a:off x="7581900" y="1200150"/>
            <a:ext cx="742950" cy="74295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581900" y="1438275"/>
            <a:ext cx="742950" cy="2667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434B53"/>
                </a:solidFill>
                <a:latin typeface="Neuzeit Grotesk"/>
              </a:rPr>
              <a:t>PHOTO</a:t>
            </a:r>
          </a:p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434B53"/>
                </a:solidFill>
                <a:latin typeface="Neuzeit Grotesk"/>
              </a:rPr>
              <a:t>TO COME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58200" y="1371600"/>
            <a:ext cx="236220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275" b="1">
                <a:solidFill>
                  <a:srgbClr val="202E3A"/>
                </a:solidFill>
                <a:latin typeface="Neuzeit Grotesk"/>
              </a:rPr>
              <a:t>Host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58200" y="1600200"/>
            <a:ext cx="2362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Role or company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81900" y="2457450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1900" y="258127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20050" y="267652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81900" y="3076575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581900" y="3200400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20050" y="3295650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81900" y="3695700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581900" y="381952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20050" y="391477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09600" y="5153025"/>
            <a:ext cx="102108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609600" y="5381625"/>
            <a:ext cx="2476500" cy="152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825" b="1" spc="220">
                <a:solidFill>
                  <a:srgbClr val="434B53"/>
                </a:solidFill>
                <a:latin typeface="Neuzeit Grotesk"/>
              </a:rPr>
              <a:t>CREDIT STRIP LABEL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77620" y="5400675"/>
            <a:ext cx="416183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r">
              <a:lnSpc>
                <a:spcPct val="116000"/>
              </a:lnSpc>
            </a:pPr>
            <a:r>
              <a:rPr sz="1200" b="1">
                <a:solidFill>
                  <a:srgbClr val="202E3A"/>
                </a:solidFill>
                <a:latin typeface="Neuzeit Grotesk"/>
              </a:rPr>
              <a:t>Partners or institutions · in type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1430000" cy="5972175"/>
          </a:xfrm>
          <a:prstGeom prst="rect">
            <a:avLst/>
          </a:prstGeom>
          <a:solidFill>
            <a:srgbClr val="F1F2F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09600" y="633412"/>
            <a:ext cx="6553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975" b="1" spc="260">
                <a:solidFill>
                  <a:srgbClr val="03689E"/>
                </a:solidFill>
                <a:latin typeface="Neuzeit Grotesk"/>
              </a:rPr>
              <a:t>EYEBROW · ALL CAPS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" y="1147762"/>
            <a:ext cx="6553200" cy="1676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Headline goes here.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Two or three lines.</a:t>
            </a:r>
          </a:p>
          <a:p>
            <a:pPr algn="l">
              <a:lnSpc>
                <a:spcPct val="112000"/>
              </a:lnSpc>
            </a:pPr>
            <a:r>
              <a:rPr sz="3750" b="0">
                <a:solidFill>
                  <a:srgbClr val="202E3A"/>
                </a:solidFill>
                <a:latin typeface="Neuzeit Grotesk Black"/>
              </a:rPr>
              <a:t>One colour, never Sky Blue.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" y="3205162"/>
            <a:ext cx="6553200" cy="571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35000"/>
              </a:lnSpc>
            </a:pPr>
            <a:r>
              <a:rPr sz="1500" b="0">
                <a:solidFill>
                  <a:srgbClr val="434B53"/>
                </a:solidFill>
                <a:latin typeface="Neuzeit Grotesk"/>
              </a:rPr>
              <a:t>Supporting copy. Say what the reader gets and why it matters.</a:t>
            </a:r>
          </a:p>
          <a:p>
            <a:pPr algn="l">
              <a:lnSpc>
                <a:spcPct val="135000"/>
              </a:lnSpc>
            </a:pPr>
            <a:r>
              <a:rPr sz="1500" b="0">
                <a:solidFill>
                  <a:srgbClr val="434B53"/>
                </a:solidFill>
                <a:latin typeface="Neuzeit Grotesk"/>
              </a:rPr>
              <a:t>A second line if the point needs it. Two lines is the ceiling.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09600" y="4081462"/>
            <a:ext cx="2271801" cy="438150"/>
          </a:xfrm>
          <a:prstGeom prst="rect">
            <a:avLst/>
          </a:prstGeom>
          <a:solidFill>
            <a:srgbClr val="0585C8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TextBox 6"/>
          <p:cNvSpPr txBox="1"/>
          <p:nvPr/>
        </p:nvSpPr>
        <p:spPr>
          <a:xfrm>
            <a:off x="609600" y="4205288"/>
            <a:ext cx="2271801" cy="2286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16000"/>
              </a:lnSpc>
            </a:pPr>
            <a:r>
              <a:rPr sz="1275" b="1">
                <a:solidFill>
                  <a:srgbClr val="FFFFFB"/>
                </a:solidFill>
                <a:latin typeface="Neuzeit Grotesk"/>
              </a:rPr>
              <a:t>Call to action · free</a:t>
            </a:r>
          </a:p>
        </p:txBody>
      </p:sp>
      <p:pic>
        <p:nvPicPr>
          <p:cNvPr id="8" name="Picture 7" descr="logo_l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900" y="552450"/>
            <a:ext cx="1314450" cy="242024"/>
          </a:xfrm>
          <a:prstGeom prst="rect">
            <a:avLst/>
          </a:prstGeom>
          <a:effectLst/>
        </p:spPr>
      </p:pic>
      <p:sp>
        <p:nvSpPr>
          <p:cNvPr id="9" name="Rectangle 8"/>
          <p:cNvSpPr/>
          <p:nvPr/>
        </p:nvSpPr>
        <p:spPr>
          <a:xfrm>
            <a:off x="7581900" y="1200150"/>
            <a:ext cx="742950" cy="74295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7581900" y="1438275"/>
            <a:ext cx="742950" cy="2667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434B53"/>
                </a:solidFill>
                <a:latin typeface="Neuzeit Grotesk"/>
              </a:rPr>
              <a:t>PHOTO</a:t>
            </a:r>
          </a:p>
          <a:p>
            <a:pPr algn="ctr">
              <a:lnSpc>
                <a:spcPct val="130000"/>
              </a:lnSpc>
            </a:pPr>
            <a:r>
              <a:rPr sz="675" b="1" spc="120">
                <a:solidFill>
                  <a:srgbClr val="434B53"/>
                </a:solidFill>
                <a:latin typeface="Neuzeit Grotesk"/>
              </a:rPr>
              <a:t>TO COME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58200" y="1371600"/>
            <a:ext cx="236220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275" b="1">
                <a:solidFill>
                  <a:srgbClr val="202E3A"/>
                </a:solidFill>
                <a:latin typeface="Neuzeit Grotesk"/>
              </a:rPr>
              <a:t>Host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458200" y="1600200"/>
            <a:ext cx="2362200" cy="190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Role or company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81900" y="2457450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581900" y="258127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20050" y="267652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581900" y="3076575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581900" y="3200400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20050" y="3295650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81900" y="3695700"/>
            <a:ext cx="32385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581900" y="3819525"/>
            <a:ext cx="495300" cy="4000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2250" b="0">
                <a:solidFill>
                  <a:srgbClr val="202E3A"/>
                </a:solidFill>
                <a:latin typeface="Neuzeit Grotesk Black"/>
              </a:rPr>
              <a:t>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020050" y="3914775"/>
            <a:ext cx="280035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1050" b="0">
                <a:solidFill>
                  <a:srgbClr val="434B53"/>
                </a:solidFill>
                <a:latin typeface="Neuzeit Grotesk"/>
              </a:rPr>
              <a:t>what this counts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09600" y="5153025"/>
            <a:ext cx="10210800" cy="15240"/>
          </a:xfrm>
          <a:prstGeom prst="rect">
            <a:avLst/>
          </a:prstGeom>
          <a:solidFill>
            <a:srgbClr val="E7E7E7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3" name="TextBox 22"/>
          <p:cNvSpPr txBox="1"/>
          <p:nvPr/>
        </p:nvSpPr>
        <p:spPr>
          <a:xfrm>
            <a:off x="609600" y="5381625"/>
            <a:ext cx="2476500" cy="1524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>
              <a:lnSpc>
                <a:spcPct val="116000"/>
              </a:lnSpc>
            </a:pPr>
            <a:r>
              <a:rPr sz="825" b="1" spc="220">
                <a:solidFill>
                  <a:srgbClr val="434B53"/>
                </a:solidFill>
                <a:latin typeface="Neuzeit Grotesk"/>
              </a:rPr>
              <a:t>CREDIT STRIP LABEL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677620" y="5400675"/>
            <a:ext cx="4161830" cy="2095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r">
              <a:lnSpc>
                <a:spcPct val="116000"/>
              </a:lnSpc>
            </a:pPr>
            <a:r>
              <a:rPr sz="1200" b="1">
                <a:solidFill>
                  <a:srgbClr val="202E3A"/>
                </a:solidFill>
                <a:latin typeface="Neuzeit Grotesk"/>
              </a:rPr>
              <a:t>Partners or institutions · in type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Word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>Cubewise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Cubewise Brand Enablement Team</dc:creator>
  <cp:keywords/>
  <dc:description>Cubewise Property</dc:description>
  <cp:lastModifiedBy>Cubewise Brand Enablement Team</cp:lastModifiedBy>
  <cp:revision>1</cp:revision>
  <dcterms:created xsi:type="dcterms:W3CDTF">2026-10-22T00:00:00Z</dcterms:created>
  <dcterms:modified xsi:type="dcterms:W3CDTF">2026-10-22T08:51:11Z</dcterms:modified>
  <cp:category/>
  <cp:company>Cubewise</cp:company>
</cp:coreProperties>
</file>