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9" r:id="rId7"/>
    <p:sldId id="268" r:id="rId8"/>
    <p:sldId id="262" r:id="rId9"/>
    <p:sldId id="263" r:id="rId10"/>
    <p:sldId id="264" r:id="rId11"/>
    <p:sldId id="265" r:id="rId12"/>
    <p:sldId id="266" r:id="rId13"/>
    <p:sldId id="267" r:id="rId14"/>
  </p:sldIdLst>
  <p:sldSz cx="7315200" cy="9144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02E3A"/>
    <a:srgbClr val="FFFF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35"/>
    <p:restoredTop sz="94658"/>
  </p:normalViewPr>
  <p:slideViewPr>
    <p:cSldViewPr snapToGrid="0" snapToObjects="1">
      <p:cViewPr>
        <p:scale>
          <a:sx n="60" d="100"/>
          <a:sy n="60" d="100"/>
        </p:scale>
        <p:origin x="2680" y="10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Slides/_rels/notesSlide1.xml.rels><?xml version="1.0" encoding="UTF-8" standalone="yes"?><Relationships xmlns="http://schemas.openxmlformats.org/package/2006/relationships"><Relationship Id="rId1" Type="http://schemas.openxmlformats.org/officeDocument/2006/relationships/slide" Target="../slides/slide1.xml"/></Relationships>
</file>

<file path=ppt/notesSlides/_rels/notesSlide2.xml.rels><?xml version="1.0" encoding="UTF-8" standalone="yes"?><Relationships xmlns="http://schemas.openxmlformats.org/package/2006/relationships"><Relationship Id="rId1" Type="http://schemas.openxmlformats.org/officeDocument/2006/relationships/slide" Target="../slides/slide2.xml"/></Relationships>
</file>

<file path=ppt/notesSlides/_rels/notesSlide3.xml.rels><?xml version="1.0" encoding="UTF-8" standalone="yes"?><Relationships xmlns="http://schemas.openxmlformats.org/package/2006/relationships"><Relationship Id="rId1" Type="http://schemas.openxmlformats.org/officeDocument/2006/relationships/slide" Target="../slides/slide3.xml"/></Relationships>
</file>

<file path=ppt/notesSlides/_rels/notesSlide4.xml.rels><?xml version="1.0" encoding="UTF-8" standalone="yes"?><Relationships xmlns="http://schemas.openxmlformats.org/package/2006/relationships"><Relationship Id="rId1" Type="http://schemas.openxmlformats.org/officeDocument/2006/relationships/slide" Target="../slides/slide4.xml"/></Relationships>
</file>

<file path=ppt/notesSlides/_rels/notesSlide5.xml.rels><?xml version="1.0" encoding="UTF-8" standalone="yes"?><Relationships xmlns="http://schemas.openxmlformats.org/package/2006/relationships"><Relationship Id="rId1" Type="http://schemas.openxmlformats.org/officeDocument/2006/relationships/slide" Target="../slides/slide5.xml"/></Relationships>
</file>

<file path=ppt/notesSlides/_rels/notesSlide6.xml.rels><?xml version="1.0" encoding="UTF-8" standalone="yes"?><Relationships xmlns="http://schemas.openxmlformats.org/package/2006/relationships"><Relationship Id="rId1" Type="http://schemas.openxmlformats.org/officeDocument/2006/relationships/slide" Target="../slides/slide6.xml"/></Relationships>
</file>

<file path=ppt/notesSlides/_rels/notesSlide7.xml.rels><?xml version="1.0" encoding="UTF-8" standalone="yes"?><Relationships xmlns="http://schemas.openxmlformats.org/package/2006/relationships"><Relationship Id="rId1" Type="http://schemas.openxmlformats.org/officeDocument/2006/relationships/slide" Target="../slides/slide7.xml"/></Relationships>
</file>

<file path=ppt/notesSlides/_rels/notesSlide8.xml.rels><?xml version="1.0" encoding="UTF-8" standalone="yes"?><Relationships xmlns="http://schemas.openxmlformats.org/package/2006/relationships"><Relationship Id="rId1" Type="http://schemas.openxmlformats.org/officeDocument/2006/relationships/slide" Target="../slides/slide8.xml"/></Relationships>
</file>

<file path=ppt/notesSlides/_rels/notesSlide9.xml.rels><?xml version="1.0" encoding="UTF-8" standalone="yes"?><Relationships xmlns="http://schemas.openxmlformats.org/package/2006/relationships"><Relationship Id="rId1" Type="http://schemas.openxmlformats.org/officeDocument/2006/relationships/slide" Target="../slides/slide9.xml"/></Relationships>
</file>

<file path=ppt/notesSlides/_rels/notesSlide10.xml.rels><?xml version="1.0" encoding="UTF-8" standalone="yes"?><Relationships xmlns="http://schemas.openxmlformats.org/package/2006/relationships"><Relationship Id="rId1" Type="http://schemas.openxmlformats.org/officeDocument/2006/relationships/slide" Target="../slides/slide10.xml"/></Relationships>
</file>

<file path=ppt/notesSlides/_rels/notesSlide11.xml.rels><?xml version="1.0" encoding="UTF-8" standalone="yes"?><Relationships xmlns="http://schemas.openxmlformats.org/package/2006/relationships"><Relationship Id="rId1" Type="http://schemas.openxmlformats.org/officeDocument/2006/relationships/slide" Target="../slides/slide11.xml"/></Relationships>
</file>

<file path=ppt/notesSlides/_rels/notesSlide12.xml.rels><?xml version="1.0" encoding="UTF-8" standalone="yes"?><Relationships xmlns="http://schemas.openxmlformats.org/package/2006/relationships"><Relationship Id="rId1" Type="http://schemas.openxmlformats.org/officeDocument/2006/relationships/slide" Target="../slides/slide12.xml"/></Relationships>
</file>

<file path=ppt/notesSlides/_rels/notesSlide13.xml.rels><?xml version="1.0" encoding="UTF-8" standalone="yes"?><Relationships xmlns="http://schemas.openxmlformats.org/package/2006/relationships"><Relationship Id="rId1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CAROUSEL CARD 1 of 13 · 1080 x 1350 · LinkedIn portrait.</a:t>
            </a:r>
          </a:p>
          <a:p>
            <a:r>
              <a:rPr lang="en-GB" dirty="0"/>
              <a:t>WHAT TO CHANGE — the copy only. Type into the boxes. Every box already carries the right face, weight, size and tracking; restyling them is how a carousel stops looking like the others in the set.</a:t>
            </a:r>
          </a:p>
          <a:p>
            <a:r>
              <a:rPr lang="en-GB" dirty="0"/>
              <a:t>THE HEADLINE is Neuzeit Grotesk Black, one colour, never Sky Blue (§7.7a). The accent lives in the eyebrow, a rule, or a single stat instead.</a:t>
            </a:r>
          </a:p>
          <a:p>
            <a:r>
              <a:rPr lang="en-GB" dirty="0"/>
              <a:t>ILLUSTRATIONS are placed as pictures and were left untouched by the templatiser. Swap one with right-click → Change Picture, or delete it and let the card breathe. Build new ones with the cubewise-illustration skill so they inherit the same palette and guards.</a:t>
            </a:r>
          </a:p>
          <a:p>
            <a:r>
              <a:rPr lang="en-GB" dirty="0"/>
              <a:t>THE CUBEWISE LOGO is canonical (§8). Do not recolour, stretch or replace it. Card 1 and card N carry it; the middle cards do not (§11.2).</a:t>
            </a:r>
          </a:p>
          <a:p>
            <a:r>
              <a:rPr lang="en-GB" dirty="0"/>
              <a:t>SOCIAL IS SKY BLUE (§11.0) whatever the subject. Max 10 cards. Card N carries a real call to action, not a sign-off.</a:t>
            </a:r>
          </a:p>
          <a:p>
            <a:r>
              <a:rPr lang="en-GB" dirty="0"/>
              <a:t>BACKGROUNDS group in twos to fours before switching (§7.4a). A card-by-card alternation reads as a strobe, not a rhythm.</a:t>
            </a:r>
          </a:p>
        </p:txBody>
      </p:sp>
    </p:spTree>
  </p:cSld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CAROUSEL CARD 2 of 13 · 1080 x 1350 · LinkedIn portrait.</a:t>
            </a:r>
          </a:p>
          <a:p>
            <a:r>
              <a:rPr lang="en-GB" dirty="0"/>
              <a:t>WHAT TO CHANGE — the copy only. Type into the boxes. Every box already carries the right face, weight, size and tracking; restyling them is how a carousel stops looking like the others in the set.</a:t>
            </a:r>
          </a:p>
          <a:p>
            <a:r>
              <a:rPr lang="en-GB" dirty="0"/>
              <a:t>THE HEADLINE is Neuzeit Grotesk Black, one colour, never Sky Blue (§7.7a). The accent lives in the eyebrow, a rule, or a single stat instead.</a:t>
            </a:r>
          </a:p>
          <a:p>
            <a:r>
              <a:rPr lang="en-GB" dirty="0"/>
              <a:t>ILLUSTRATIONS are placed as pictures and were left untouched by the templatiser. Swap one with right-click → Change Picture, or delete it and let the card breathe. Build new ones with the cubewise-illustration skill so they inherit the same palette and guards.</a:t>
            </a:r>
          </a:p>
          <a:p>
            <a:r>
              <a:rPr lang="en-GB" dirty="0"/>
              <a:t>THE CUBEWISE LOGO is canonical (§8). Do not recolour, stretch or replace it. Card 1 and card N carry it; the middle cards do not (§11.2).</a:t>
            </a:r>
          </a:p>
          <a:p>
            <a:r>
              <a:rPr lang="en-GB" dirty="0"/>
              <a:t>SOCIAL IS SKY BLUE (§11.0) whatever the subject. Max 10 cards. Card N carries a real call to action, not a sign-off.</a:t>
            </a:r>
          </a:p>
          <a:p>
            <a:r>
              <a:rPr lang="en-GB" dirty="0"/>
              <a:t>BACKGROUNDS group in twos to fours before switching (§7.4a). A card-by-card alternation reads as a strobe, not a rhythm.</a:t>
            </a:r>
          </a:p>
        </p:txBody>
      </p:sp>
    </p:spTree>
  </p:cSld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CAROUSEL CARD 3 of 13 · 1080 x 1350 · LinkedIn portrait.</a:t>
            </a:r>
          </a:p>
          <a:p>
            <a:r>
              <a:rPr lang="en-GB" dirty="0"/>
              <a:t>WHAT TO CHANGE — the copy only. Type into the boxes. Every box already carries the right face, weight, size and tracking; restyling them is how a carousel stops looking like the others in the set.</a:t>
            </a:r>
          </a:p>
          <a:p>
            <a:r>
              <a:rPr lang="en-GB" dirty="0"/>
              <a:t>THE HEADLINE is Neuzeit Grotesk Black, one colour, never Sky Blue (§7.7a). The accent lives in the eyebrow, a rule, or a single stat instead.</a:t>
            </a:r>
          </a:p>
          <a:p>
            <a:r>
              <a:rPr lang="en-GB" dirty="0"/>
              <a:t>ILLUSTRATIONS are placed as pictures and were left untouched by the templatiser. Swap one with right-click → Change Picture, or delete it and let the card breathe. Build new ones with the cubewise-illustration skill so they inherit the same palette and guards.</a:t>
            </a:r>
          </a:p>
          <a:p>
            <a:r>
              <a:rPr lang="en-GB" dirty="0"/>
              <a:t>THE CUBEWISE LOGO is canonical (§8). Do not recolour, stretch or replace it. Card 1 and card N carry it; the middle cards do not (§11.2).</a:t>
            </a:r>
          </a:p>
          <a:p>
            <a:r>
              <a:rPr lang="en-GB" dirty="0"/>
              <a:t>SOCIAL IS SKY BLUE (§11.0) whatever the subject. Max 10 cards. Card N carries a real call to action, not a sign-off.</a:t>
            </a:r>
          </a:p>
          <a:p>
            <a:r>
              <a:rPr lang="en-GB" dirty="0"/>
              <a:t>BACKGROUNDS group in twos to fours before switching (§7.4a). A card-by-card alternation reads as a strobe, not a rhythm.</a:t>
            </a:r>
          </a:p>
        </p:txBody>
      </p:sp>
    </p:spTree>
  </p:cSld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CAROUSEL CARD 4 of 13 · 1080 x 1350 · LinkedIn portrait.</a:t>
            </a:r>
          </a:p>
          <a:p>
            <a:r>
              <a:rPr lang="en-GB" dirty="0"/>
              <a:t>WHAT TO CHANGE — the copy only. Type into the boxes. Every box already carries the right face, weight, size and tracking; restyling them is how a carousel stops looking like the others in the set.</a:t>
            </a:r>
          </a:p>
          <a:p>
            <a:r>
              <a:rPr lang="en-GB" dirty="0"/>
              <a:t>THE HEADLINE is Neuzeit Grotesk Black, one colour, never Sky Blue (§7.7a). The accent lives in the eyebrow, a rule, or a single stat instead.</a:t>
            </a:r>
          </a:p>
          <a:p>
            <a:r>
              <a:rPr lang="en-GB" dirty="0"/>
              <a:t>ILLUSTRATIONS are placed as pictures and were left untouched by the templatiser. Swap one with right-click → Change Picture, or delete it and let the card breathe. Build new ones with the cubewise-illustration skill so they inherit the same palette and guards.</a:t>
            </a:r>
          </a:p>
          <a:p>
            <a:r>
              <a:rPr lang="en-GB" dirty="0"/>
              <a:t>THE CUBEWISE LOGO is canonical (§8). Do not recolour, stretch or replace it. Card 1 and card N carry it; the middle cards do not (§11.2).</a:t>
            </a:r>
          </a:p>
          <a:p>
            <a:r>
              <a:rPr lang="en-GB" dirty="0"/>
              <a:t>SOCIAL IS SKY BLUE (§11.0) whatever the subject. Max 10 cards. Card N carries a real call to action, not a sign-off.</a:t>
            </a:r>
          </a:p>
          <a:p>
            <a:r>
              <a:rPr lang="en-GB" dirty="0"/>
              <a:t>BACKGROUNDS group in twos to fours before switching (§7.4a). A card-by-card alternation reads as a strobe, not a rhythm.</a:t>
            </a:r>
          </a:p>
        </p:txBody>
      </p:sp>
    </p:spTree>
  </p:cSld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CAROUSEL CARD 5 of 13 · 1080 x 1350 · LinkedIn portrait.</a:t>
            </a:r>
          </a:p>
          <a:p>
            <a:r>
              <a:rPr lang="en-GB" dirty="0"/>
              <a:t>WHAT TO CHANGE — the copy only. Type into the boxes. Every box already carries the right face, weight, size and tracking; restyling them is how a carousel stops looking like the others in the set.</a:t>
            </a:r>
          </a:p>
          <a:p>
            <a:r>
              <a:rPr lang="en-GB" dirty="0"/>
              <a:t>THE HEADLINE is Neuzeit Grotesk Black, one colour, never Sky Blue (§7.7a). The accent lives in the eyebrow, a rule, or a single stat instead.</a:t>
            </a:r>
          </a:p>
          <a:p>
            <a:r>
              <a:rPr lang="en-GB" dirty="0"/>
              <a:t>ILLUSTRATIONS are placed as pictures and were left untouched by the templatiser. Swap one with right-click → Change Picture, or delete it and let the card breathe. Build new ones with the cubewise-illustration skill so they inherit the same palette and guards.</a:t>
            </a:r>
          </a:p>
          <a:p>
            <a:r>
              <a:rPr lang="en-GB" dirty="0"/>
              <a:t>THE CUBEWISE LOGO is canonical (§8). Do not recolour, stretch or replace it. Card 1 and card N carry it; the middle cards do not (§11.2).</a:t>
            </a:r>
          </a:p>
          <a:p>
            <a:r>
              <a:rPr lang="en-GB" dirty="0"/>
              <a:t>SOCIAL IS SKY BLUE (§11.0) whatever the subject. Max 10 cards. Card N carries a real call to action, not a sign-off.</a:t>
            </a:r>
          </a:p>
          <a:p>
            <a:r>
              <a:rPr lang="en-GB" dirty="0"/>
              <a:t>BACKGROUNDS group in twos to fours before switching (§7.4a). A card-by-card alternation reads as a strobe, not a rhythm.</a:t>
            </a:r>
          </a:p>
        </p:txBody>
      </p:sp>
    </p:spTree>
  </p:cSld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CAROUSEL CARD 6 of 13 · 1080 x 1350 · LinkedIn portrait.</a:t>
            </a:r>
          </a:p>
          <a:p>
            <a:r>
              <a:rPr lang="en-GB" dirty="0"/>
              <a:t>WHAT TO CHANGE — the copy only. Type into the boxes. Every box already carries the right face, weight, size and tracking; restyling them is how a carousel stops looking like the others in the set.</a:t>
            </a:r>
          </a:p>
          <a:p>
            <a:r>
              <a:rPr lang="en-GB" dirty="0"/>
              <a:t>THE HEADLINE is Neuzeit Grotesk Black, one colour, never Sky Blue (§7.7a). The accent lives in the eyebrow, a rule, or a single stat instead.</a:t>
            </a:r>
          </a:p>
          <a:p>
            <a:r>
              <a:rPr lang="en-GB" dirty="0"/>
              <a:t>ILLUSTRATIONS are placed as pictures and were left untouched by the templatiser. Swap one with right-click → Change Picture, or delete it and let the card breathe. Build new ones with the cubewise-illustration skill so they inherit the same palette and guards.</a:t>
            </a:r>
          </a:p>
          <a:p>
            <a:r>
              <a:rPr lang="en-GB" dirty="0"/>
              <a:t>THE CUBEWISE LOGO is canonical (§8). Do not recolour, stretch or replace it. Card 1 and card N carry it; the middle cards do not (§11.2).</a:t>
            </a:r>
          </a:p>
          <a:p>
            <a:r>
              <a:rPr lang="en-GB" dirty="0"/>
              <a:t>SOCIAL IS SKY BLUE (§11.0) whatever the subject. Max 10 cards. Card N carries a real call to action, not a sign-off.</a:t>
            </a:r>
          </a:p>
          <a:p>
            <a:r>
              <a:rPr lang="en-GB" dirty="0"/>
              <a:t>BACKGROUNDS group in twos to fours before switching (§7.4a). A card-by-card alternation reads as a strobe, not a rhythm.</a:t>
            </a:r>
          </a:p>
        </p:txBody>
      </p:sp>
    </p:spTree>
  </p:cSld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CAROUSEL CARD 7 of 13 · 1080 x 1350 · LinkedIn portrait.</a:t>
            </a:r>
          </a:p>
          <a:p>
            <a:r>
              <a:rPr lang="en-GB" dirty="0"/>
              <a:t>WHAT TO CHANGE — the copy only. Type into the boxes. Every box already carries the right face, weight, size and tracking; restyling them is how a carousel stops looking like the others in the set.</a:t>
            </a:r>
          </a:p>
          <a:p>
            <a:r>
              <a:rPr lang="en-GB" dirty="0"/>
              <a:t>THE HEADLINE is Neuzeit Grotesk Black, one colour, never Sky Blue (§7.7a). The accent lives in the eyebrow, a rule, or a single stat instead.</a:t>
            </a:r>
          </a:p>
          <a:p>
            <a:r>
              <a:rPr lang="en-GB" dirty="0"/>
              <a:t>ILLUSTRATIONS are placed as pictures and were left untouched by the templatiser. Swap one with right-click → Change Picture, or delete it and let the card breathe. Build new ones with the cubewise-illustration skill so they inherit the same palette and guards.</a:t>
            </a:r>
          </a:p>
          <a:p>
            <a:r>
              <a:rPr lang="en-GB" dirty="0"/>
              <a:t>THE CUBEWISE LOGO is canonical (§8). Do not recolour, stretch or replace it. Card 1 and card N carry it; the middle cards do not (§11.2).</a:t>
            </a:r>
          </a:p>
          <a:p>
            <a:r>
              <a:rPr lang="en-GB" dirty="0"/>
              <a:t>SOCIAL IS SKY BLUE (§11.0) whatever the subject. Max 10 cards. Card N carries a real call to action, not a sign-off.</a:t>
            </a:r>
          </a:p>
          <a:p>
            <a:r>
              <a:rPr lang="en-GB" dirty="0"/>
              <a:t>BACKGROUNDS group in twos to fours before switching (§7.4a). A card-by-card alternation reads as a strobe, not a rhythm.</a:t>
            </a:r>
          </a:p>
        </p:txBody>
      </p:sp>
    </p:spTree>
  </p:cSld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CAROUSEL CARD 8 of 13 · 1080 x 1350 · LinkedIn portrait.</a:t>
            </a:r>
          </a:p>
          <a:p>
            <a:r>
              <a:rPr lang="en-GB" dirty="0"/>
              <a:t>WHAT TO CHANGE — the copy only. Type into the boxes. Every box already carries the right face, weight, size and tracking; restyling them is how a carousel stops looking like the others in the set.</a:t>
            </a:r>
          </a:p>
          <a:p>
            <a:r>
              <a:rPr lang="en-GB" dirty="0"/>
              <a:t>THE HEADLINE is Neuzeit Grotesk Black, one colour, never Sky Blue (§7.7a). The accent lives in the eyebrow, a rule, or a single stat instead.</a:t>
            </a:r>
          </a:p>
          <a:p>
            <a:r>
              <a:rPr lang="en-GB" dirty="0"/>
              <a:t>ILLUSTRATIONS are placed as pictures and were left untouched by the templatiser. Swap one with right-click → Change Picture, or delete it and let the card breathe. Build new ones with the cubewise-illustration skill so they inherit the same palette and guards.</a:t>
            </a:r>
          </a:p>
          <a:p>
            <a:r>
              <a:rPr lang="en-GB" dirty="0"/>
              <a:t>THE CUBEWISE LOGO is canonical (§8). Do not recolour, stretch or replace it. Card 1 and card N carry it; the middle cards do not (§11.2).</a:t>
            </a:r>
          </a:p>
          <a:p>
            <a:r>
              <a:rPr lang="en-GB" dirty="0"/>
              <a:t>SOCIAL IS SKY BLUE (§11.0) whatever the subject. Max 10 cards. Card N carries a real call to action, not a sign-off.</a:t>
            </a:r>
          </a:p>
          <a:p>
            <a:r>
              <a:rPr lang="en-GB" dirty="0"/>
              <a:t>BACKGROUNDS group in twos to fours before switching (§7.4a). A card-by-card alternation reads as a strobe, not a rhythm.</a:t>
            </a:r>
          </a:p>
        </p:txBody>
      </p:sp>
    </p:spTree>
  </p:cSld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CAROUSEL CARD 9 of 13 · 1080 x 1350 · LinkedIn portrait.</a:t>
            </a:r>
          </a:p>
          <a:p>
            <a:r>
              <a:rPr lang="en-GB" dirty="0"/>
              <a:t>WHAT TO CHANGE — the copy only. Type into the boxes. Every box already carries the right face, weight, size and tracking; restyling them is how a carousel stops looking like the others in the set.</a:t>
            </a:r>
          </a:p>
          <a:p>
            <a:r>
              <a:rPr lang="en-GB" dirty="0"/>
              <a:t>THE HEADLINE is Neuzeit Grotesk Black, one colour, never Sky Blue (§7.7a). The accent lives in the eyebrow, a rule, or a single stat instead.</a:t>
            </a:r>
          </a:p>
          <a:p>
            <a:r>
              <a:rPr lang="en-GB" dirty="0"/>
              <a:t>ILLUSTRATIONS are placed as pictures and were left untouched by the templatiser. Swap one with right-click → Change Picture, or delete it and let the card breathe. Build new ones with the cubewise-illustration skill so they inherit the same palette and guards.</a:t>
            </a:r>
          </a:p>
          <a:p>
            <a:r>
              <a:rPr lang="en-GB" dirty="0"/>
              <a:t>THE CUBEWISE LOGO is canonical (§8). Do not recolour, stretch or replace it. Card 1 and card N carry it; the middle cards do not (§11.2).</a:t>
            </a:r>
          </a:p>
          <a:p>
            <a:r>
              <a:rPr lang="en-GB" dirty="0"/>
              <a:t>SOCIAL IS SKY BLUE (§11.0) whatever the subject. Max 10 cards. Card N carries a real call to action, not a sign-off.</a:t>
            </a:r>
          </a:p>
          <a:p>
            <a:r>
              <a:rPr lang="en-GB" dirty="0"/>
              <a:t>BACKGROUNDS group in twos to fours before switching (§7.4a). A card-by-card alternation reads as a strobe, not a rhythm.</a:t>
            </a:r>
          </a:p>
        </p:txBody>
      </p:sp>
    </p:spTree>
  </p:cSld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CAROUSEL CARD 10 of 13 · 1080 x 1350 · LinkedIn portrait.</a:t>
            </a:r>
          </a:p>
          <a:p>
            <a:r>
              <a:rPr lang="en-GB" dirty="0"/>
              <a:t>WHAT TO CHANGE — the copy only. Type into the boxes. Every box already carries the right face, weight, size and tracking; restyling them is how a carousel stops looking like the others in the set.</a:t>
            </a:r>
          </a:p>
          <a:p>
            <a:r>
              <a:rPr lang="en-GB" dirty="0"/>
              <a:t>THE HEADLINE is Neuzeit Grotesk Black, one colour, never Sky Blue (§7.7a). The accent lives in the eyebrow, a rule, or a single stat instead.</a:t>
            </a:r>
          </a:p>
          <a:p>
            <a:r>
              <a:rPr lang="en-GB" dirty="0"/>
              <a:t>ILLUSTRATIONS are placed as pictures and were left untouched by the templatiser. Swap one with right-click → Change Picture, or delete it and let the card breathe. Build new ones with the cubewise-illustration skill so they inherit the same palette and guards.</a:t>
            </a:r>
          </a:p>
          <a:p>
            <a:r>
              <a:rPr lang="en-GB" dirty="0"/>
              <a:t>THE CUBEWISE LOGO is canonical (§8). Do not recolour, stretch or replace it. Card 1 and card N carry it; the middle cards do not (§11.2).</a:t>
            </a:r>
          </a:p>
          <a:p>
            <a:r>
              <a:rPr lang="en-GB" dirty="0"/>
              <a:t>SOCIAL IS SKY BLUE (§11.0) whatever the subject. Max 10 cards. Card N carries a real call to action, not a sign-off.</a:t>
            </a:r>
          </a:p>
          <a:p>
            <a:r>
              <a:rPr lang="en-GB" dirty="0"/>
              <a:t>BACKGROUNDS group in twos to fours before switching (§7.4a). A card-by-card alternation reads as a strobe, not a rhythm.</a:t>
            </a:r>
          </a:p>
        </p:txBody>
      </p:sp>
    </p:spTree>
  </p:cSld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CAROUSEL CARD 11 of 13 · 1080 x 1350 · LinkedIn portrait.</a:t>
            </a:r>
          </a:p>
          <a:p>
            <a:r>
              <a:rPr lang="en-GB" dirty="0"/>
              <a:t>WHAT TO CHANGE — the copy only. Type into the boxes. Every box already carries the right face, weight, size and tracking; restyling them is how a carousel stops looking like the others in the set.</a:t>
            </a:r>
          </a:p>
          <a:p>
            <a:r>
              <a:rPr lang="en-GB" dirty="0"/>
              <a:t>THE HEADLINE is Neuzeit Grotesk Black, one colour, never Sky Blue (§7.7a). The accent lives in the eyebrow, a rule, or a single stat instead.</a:t>
            </a:r>
          </a:p>
          <a:p>
            <a:r>
              <a:rPr lang="en-GB" dirty="0"/>
              <a:t>ILLUSTRATIONS are placed as pictures and were left untouched by the templatiser. Swap one with right-click → Change Picture, or delete it and let the card breathe. Build new ones with the cubewise-illustration skill so they inherit the same palette and guards.</a:t>
            </a:r>
          </a:p>
          <a:p>
            <a:r>
              <a:rPr lang="en-GB" dirty="0"/>
              <a:t>THE CUBEWISE LOGO is canonical (§8). Do not recolour, stretch or replace it. Card 1 and card N carry it; the middle cards do not (§11.2).</a:t>
            </a:r>
          </a:p>
          <a:p>
            <a:r>
              <a:rPr lang="en-GB" dirty="0"/>
              <a:t>SOCIAL IS SKY BLUE (§11.0) whatever the subject. Max 10 cards. Card N carries a real call to action, not a sign-off.</a:t>
            </a:r>
          </a:p>
          <a:p>
            <a:r>
              <a:rPr lang="en-GB" dirty="0"/>
              <a:t>BACKGROUNDS group in twos to fours before switching (§7.4a). A card-by-card alternation reads as a strobe, not a rhythm.</a:t>
            </a:r>
          </a:p>
        </p:txBody>
      </p:sp>
    </p:spTree>
  </p:cSld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CAROUSEL CARD 12 of 13 · 1080 x 1350 · LinkedIn portrait.</a:t>
            </a:r>
          </a:p>
          <a:p>
            <a:r>
              <a:rPr lang="en-GB" dirty="0"/>
              <a:t>WHAT TO CHANGE — the copy only. Type into the boxes. Every box already carries the right face, weight, size and tracking; restyling them is how a carousel stops looking like the others in the set.</a:t>
            </a:r>
          </a:p>
          <a:p>
            <a:r>
              <a:rPr lang="en-GB" dirty="0"/>
              <a:t>THE HEADLINE is Neuzeit Grotesk Black, one colour, never Sky Blue (§7.7a). The accent lives in the eyebrow, a rule, or a single stat instead.</a:t>
            </a:r>
          </a:p>
          <a:p>
            <a:r>
              <a:rPr lang="en-GB" dirty="0"/>
              <a:t>ILLUSTRATIONS are placed as pictures and were left untouched by the templatiser. Swap one with right-click → Change Picture, or delete it and let the card breathe. Build new ones with the cubewise-illustration skill so they inherit the same palette and guards.</a:t>
            </a:r>
          </a:p>
          <a:p>
            <a:r>
              <a:rPr lang="en-GB" dirty="0"/>
              <a:t>THE CUBEWISE LOGO is canonical (§8). Do not recolour, stretch or replace it. Card 1 and card N carry it; the middle cards do not (§11.2).</a:t>
            </a:r>
          </a:p>
          <a:p>
            <a:r>
              <a:rPr lang="en-GB" dirty="0"/>
              <a:t>SOCIAL IS SKY BLUE (§11.0) whatever the subject. Max 10 cards. Card N carries a real call to action, not a sign-off.</a:t>
            </a:r>
          </a:p>
          <a:p>
            <a:r>
              <a:rPr lang="en-GB" dirty="0"/>
              <a:t>BACKGROUNDS group in twos to fours before switching (§7.4a). A card-by-card alternation reads as a strobe, not a rhythm.</a:t>
            </a:r>
          </a:p>
        </p:txBody>
      </p:sp>
    </p:spTree>
  </p:cSld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CAROUSEL CARD 13 of 13 · 1080 x 1350 · LinkedIn portrait.</a:t>
            </a:r>
          </a:p>
          <a:p>
            <a:r>
              <a:rPr lang="en-GB" dirty="0"/>
              <a:t>WHAT TO CHANGE — the copy only. Type into the boxes. Every box already carries the right face, weight, size and tracking; restyling them is how a carousel stops looking like the others in the set.</a:t>
            </a:r>
          </a:p>
          <a:p>
            <a:r>
              <a:rPr lang="en-GB" dirty="0"/>
              <a:t>THE HEADLINE is Neuzeit Grotesk Black, one colour, never Sky Blue (§7.7a). The accent lives in the eyebrow, a rule, or a single stat instead.</a:t>
            </a:r>
          </a:p>
          <a:p>
            <a:r>
              <a:rPr lang="en-GB" dirty="0"/>
              <a:t>ILLUSTRATIONS are placed as pictures and were left untouched by the templatiser. Swap one with right-click → Change Picture, or delete it and let the card breathe. Build new ones with the cubewise-illustration skill so they inherit the same palette and guards.</a:t>
            </a:r>
          </a:p>
          <a:p>
            <a:r>
              <a:rPr lang="en-GB" dirty="0"/>
              <a:t>THE CUBEWISE LOGO is canonical (§8). Do not recolour, stretch or replace it. Card 1 and card N carry it; the middle cards do not (§11.2).</a:t>
            </a:r>
          </a:p>
          <a:p>
            <a:r>
              <a:rPr lang="en-GB" dirty="0"/>
              <a:t>SOCIAL IS SKY BLUE (§11.0) whatever the subject. Max 10 cards. Card N carries a real call to action, not a sign-off.</a:t>
            </a:r>
          </a:p>
          <a:p>
            <a:r>
              <a:rPr lang="en-GB" dirty="0"/>
              <a:t>BACKGROUNDS group in twos to fours before switching (§7.4a). A card-by-card alternation reads as a strobe, not a rhythm.</a:t>
            </a:r>
          </a:p>
        </p:txBody>
      </p:sp>
    </p:spTree>
  </p:cSld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svg"/><Relationship Id="rId1" Type="http://schemas.openxmlformats.org/officeDocument/2006/relationships/slideLayout" Target="../slideLayouts/slideLayout7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svg"/><Relationship Id="rId1" Type="http://schemas.openxmlformats.org/officeDocument/2006/relationships/slideLayout" Target="../slideLayouts/slideLayout7.xml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svg"/><Relationship Id="rId1" Type="http://schemas.openxmlformats.org/officeDocument/2006/relationships/slideLayout" Target="../slideLayouts/slideLayout7.xml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3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7315200" cy="9144000"/>
          </a:xfrm>
          <a:prstGeom prst="rect">
            <a:avLst/>
          </a:prstGeom>
          <a:solidFill>
            <a:srgbClr val="FFFF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640080" y="640080"/>
            <a:ext cx="1808249" cy="283464"/>
          </a:xfrm>
          <a:prstGeom prst="rect">
            <a:avLst/>
          </a:prstGeom>
          <a:solidFill>
            <a:srgbClr val="0368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22959" y="699515"/>
            <a:ext cx="1533929" cy="28346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1" spc="89">
                <a:solidFill>
                  <a:srgbClr val="FFFFFB"/>
                </a:solidFill>
                <a:latin typeface="Neuzeit Grotesk"/>
              </a:rPr>
              <a:t>EYEBROW · ALL CAPS</a:t>
            </a:r>
          </a:p>
        </p:txBody>
      </p:sp>
      <p:sp>
        <p:nvSpPr>
          <p:cNvPr id="5" name="Title"/>
          <p:cNvSpPr txBox="1"/>
          <p:nvPr/>
        </p:nvSpPr>
        <p:spPr>
          <a:xfrm>
            <a:off x="640080" y="1161288"/>
            <a:ext cx="6035040" cy="212140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l">
              <a:lnSpc>
                <a:spcPts val="5088"/>
              </a:lnSpc>
            </a:pPr>
            <a:r>
              <a:rPr sz="4800" b="1" spc="-168" dirty="0">
                <a:solidFill>
                  <a:srgbClr val="202E3A"/>
                </a:solidFill>
                <a:latin typeface="Neuzeit Grotesk Black"/>
              </a:rPr>
              <a:t>Headline goes here.</a:t>
            </a:r>
          </a:p>
          <a:p>
            <a:pPr algn="l">
              <a:lnSpc>
                <a:spcPts val="5088"/>
              </a:lnSpc>
            </a:pPr>
            <a:r>
              <a:rPr sz="4800" b="1" spc="-168" dirty="0">
                <a:solidFill>
                  <a:srgbClr val="202E3A"/>
                </a:solidFill>
                <a:latin typeface="Neuzeit Grotesk Black"/>
              </a:rPr>
              <a:t>Two or three lines.</a:t>
            </a:r>
          </a:p>
          <a:p>
            <a:pPr algn="l">
              <a:lnSpc>
                <a:spcPts val="5088"/>
              </a:lnSpc>
            </a:pPr>
            <a:r>
              <a:rPr sz="4800" b="1" spc="-168" dirty="0">
                <a:solidFill>
                  <a:srgbClr val="202E3A"/>
                </a:solidFill>
                <a:latin typeface="Neuzeit Grotesk Black"/>
              </a:rPr>
              <a:t>One colour, never Sky Blue.</a:t>
            </a:r>
          </a:p>
        </p:txBody>
      </p:sp>
      <p:sp>
        <p:nvSpPr>
          <p:cNvPr id="6" name="Rectangle 5"/>
          <p:cNvSpPr/>
          <p:nvPr/>
        </p:nvSpPr>
        <p:spPr>
          <a:xfrm>
            <a:off x="640080" y="7406640"/>
            <a:ext cx="6035040" cy="7315"/>
          </a:xfrm>
          <a:prstGeom prst="rect">
            <a:avLst/>
          </a:prstGeom>
          <a:solidFill>
            <a:srgbClr val="434B5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640080" y="7626096"/>
            <a:ext cx="6035040" cy="2377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34000"/>
              </a:lnSpc>
            </a:pPr>
            <a:r>
              <a:rPr sz="1700" b="0">
                <a:solidFill>
                  <a:srgbClr val="434B53"/>
                </a:solidFill>
                <a:latin typeface="Neuzeit Grotesk"/>
              </a:rPr>
              <a:t>Supporting copy. Say what the reader gets and why it matters.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8321040"/>
            <a:ext cx="2103120" cy="12311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1" spc="72" dirty="0">
                <a:solidFill>
                  <a:srgbClr val="434B53"/>
                </a:solidFill>
                <a:latin typeface="Neuzeit Grotesk"/>
              </a:rPr>
              <a:t>SERIES OR COLUMN NAME</a:t>
            </a:r>
            <a:r>
              <a:rPr lang="pt-PT" sz="800" b="1" spc="72" dirty="0">
                <a:solidFill>
                  <a:srgbClr val="434B53"/>
                </a:solidFill>
                <a:latin typeface="Neuzeit Grotesk"/>
              </a:rPr>
              <a:t/>
            </a:r>
            <a:r>
              <a:rPr sz="800" b="1" spc="72" dirty="0">
                <a:solidFill>
                  <a:srgbClr val="434B53"/>
                </a:solidFill>
                <a:latin typeface="Neuzeit Grotesk"/>
              </a:rPr>
              <a:t/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560320" y="8321040"/>
            <a:ext cx="1828800" cy="1828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0">
                <a:solidFill>
                  <a:srgbClr val="434B53"/>
                </a:solidFill>
                <a:latin typeface="Neuzeit Grotesk"/>
              </a:rPr>
              <a:t>by Author name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06D2503C-5D05-B826-46F7-5866D9BFEF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544649" y="3129874"/>
            <a:ext cx="4225902" cy="4284081"/>
          </a:xfrm>
          <a:prstGeom prst="rect">
            <a:avLst/>
          </a:prstGeom>
        </p:spPr>
      </p:pic>
      <p:pic>
        <p:nvPicPr>
          <p:cNvPr id="10" name="Cubewise logo" descr="Cubewise logo">
            <a:extLst>
              <a:ext uri="{FF2B5EF4-FFF2-40B4-BE49-F238E27FC236}">
                <a16:creationId xmlns:a16="http://schemas.microsoft.com/office/drawing/2014/main" id="{1529497F-17D5-1349-3546-59046F4C84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4921" y="8242930"/>
            <a:ext cx="1417320" cy="26099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7315200" cy="9144000"/>
          </a:xfrm>
          <a:prstGeom prst="rect">
            <a:avLst/>
          </a:prstGeom>
          <a:solidFill>
            <a:srgbClr val="FFFF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52B9F405-251D-67E7-FB1C-552AC0679A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959" y="5023921"/>
            <a:ext cx="6666840" cy="6268994"/>
          </a:xfrm>
          <a:prstGeom prst="rect">
            <a:avLst/>
          </a:prstGeom>
          <a:effectLst>
            <a:outerShdw blurRad="265873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640080" y="640080"/>
            <a:ext cx="1698926" cy="283464"/>
          </a:xfrm>
          <a:prstGeom prst="rect">
            <a:avLst/>
          </a:prstGeom>
          <a:solidFill>
            <a:srgbClr val="0368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22959" y="699515"/>
            <a:ext cx="1424606" cy="28346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1" spc="89">
                <a:solidFill>
                  <a:srgbClr val="FFFFFB"/>
                </a:solidFill>
                <a:latin typeface="Neuzeit Grotesk"/>
              </a:rPr>
              <a:t>EYEBROW · ALL CAPS</a:t>
            </a:r>
          </a:p>
        </p:txBody>
      </p:sp>
      <p:sp>
        <p:nvSpPr>
          <p:cNvPr id="5" name="Title"/>
          <p:cNvSpPr txBox="1"/>
          <p:nvPr/>
        </p:nvSpPr>
        <p:spPr>
          <a:xfrm>
            <a:off x="640080" y="1161288"/>
            <a:ext cx="6035040" cy="23423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l">
              <a:lnSpc>
                <a:spcPts val="5618"/>
              </a:lnSpc>
            </a:pPr>
            <a:r>
              <a:rPr sz="5300" b="1" spc="-186" dirty="0">
                <a:solidFill>
                  <a:srgbClr val="202E3A"/>
                </a:solidFill>
                <a:latin typeface="Neuzeit Grotesk Black"/>
              </a:rPr>
              <a:t>Headline here.</a:t>
            </a:r>
          </a:p>
          <a:p>
            <a:pPr algn="l">
              <a:lnSpc>
                <a:spcPts val="5618"/>
              </a:lnSpc>
            </a:pPr>
            <a:r>
              <a:rPr sz="5300" b="1" spc="-186" dirty="0">
                <a:solidFill>
                  <a:srgbClr val="202E3A"/>
                </a:solidFill>
                <a:latin typeface="Neuzeit Grotesk Black"/>
              </a:rPr>
              <a:t>Two or three lines.</a:t>
            </a:r>
          </a:p>
          <a:p>
            <a:pPr algn="l">
              <a:lnSpc>
                <a:spcPts val="5618"/>
              </a:lnSpc>
            </a:pPr>
            <a:r>
              <a:rPr sz="5300" b="1" spc="-186" dirty="0">
                <a:solidFill>
                  <a:srgbClr val="202E3A"/>
                </a:solidFill>
                <a:latin typeface="Neuzeit Grotesk Black"/>
              </a:rPr>
              <a:t>One colour only.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3610615"/>
            <a:ext cx="5669279" cy="26161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sz="1700" b="1" spc="-60" dirty="0">
                <a:solidFill>
                  <a:srgbClr val="202E3A"/>
                </a:solidFill>
                <a:latin typeface="Neuzeit Grotesk"/>
              </a:rPr>
              <a:t>Supporting copy goes here.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4012951"/>
            <a:ext cx="5669279" cy="26161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sz="1700" b="1" spc="-60">
                <a:solidFill>
                  <a:srgbClr val="202E3A"/>
                </a:solidFill>
                <a:latin typeface="Neuzeit Grotesk"/>
              </a:rPr>
              <a:t>A second line if needed.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4415287"/>
            <a:ext cx="5669279" cy="26161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sz="1700" b="1" spc="-60">
                <a:solidFill>
                  <a:srgbClr val="202E3A"/>
                </a:solidFill>
                <a:latin typeface="Neuzeit Grotesk"/>
              </a:rPr>
              <a:t>Third line only if the layout was built for one.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0079" y="4860864"/>
            <a:ext cx="3852407" cy="32611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34000"/>
              </a:lnSpc>
            </a:pPr>
            <a:r>
              <a:rPr sz="1700" b="0" dirty="0">
                <a:solidFill>
                  <a:srgbClr val="434B53"/>
                </a:solidFill>
                <a:latin typeface="Neuzeit Grotesk"/>
              </a:rPr>
              <a:t>Supporting copy goes here.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8F8DAAF8-D696-EB98-4BC5-543C21C33E16}"/>
              </a:ext>
            </a:extLst>
          </p:cNvPr>
          <p:cNvGrpSpPr/>
          <p:nvPr/>
        </p:nvGrpSpPr>
        <p:grpSpPr>
          <a:xfrm rot="16200000">
            <a:off x="-1143002" y="6600704"/>
            <a:ext cx="3749039" cy="182880"/>
            <a:chOff x="640081" y="8321040"/>
            <a:chExt cx="3749039" cy="182880"/>
          </a:xfrm>
        </p:grpSpPr>
        <p:sp>
          <p:nvSpPr>
            <p:cNvPr id="14" name="TextBox 13"/>
            <p:cNvSpPr txBox="1"/>
            <p:nvPr/>
          </p:nvSpPr>
          <p:spPr>
            <a:xfrm>
              <a:off x="640081" y="8330550"/>
              <a:ext cx="2103120" cy="123111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l"/>
              <a:r>
                <a:rPr sz="800" b="1" spc="72" dirty="0">
                  <a:solidFill>
                    <a:srgbClr val="434B53"/>
                  </a:solidFill>
                  <a:latin typeface="Neuzeit Grotesk"/>
                </a:rPr>
                <a:t>SERIES OR COLUMN NAME</a:t>
              </a:r>
              <a:r>
                <a:rPr lang="pt-PT" sz="800" b="1" spc="72" dirty="0">
                  <a:solidFill>
                    <a:srgbClr val="434B53"/>
                  </a:solidFill>
                  <a:latin typeface="Neuzeit Grotesk"/>
                </a:rPr>
                <a:t/>
              </a:r>
              <a:r>
                <a:rPr sz="800" b="1" spc="72" dirty="0">
                  <a:solidFill>
                    <a:srgbClr val="434B53"/>
                  </a:solidFill>
                  <a:latin typeface="Neuzeit Grotesk"/>
                </a:rPr>
                <a:t/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560320" y="8321040"/>
              <a:ext cx="1828800" cy="182880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l"/>
              <a:r>
                <a:rPr sz="800" b="0" dirty="0">
                  <a:solidFill>
                    <a:srgbClr val="434B53"/>
                  </a:solidFill>
                  <a:latin typeface="Neuzeit Grotesk"/>
                </a:rPr>
                <a:t>by Author name</a:t>
              </a:r>
            </a:p>
          </p:txBody>
        </p:sp>
      </p:grpSp>
      <p:pic>
        <p:nvPicPr>
          <p:cNvPr id="19" name="Cubewise logo" descr="Cubewise logo">
            <a:extLst>
              <a:ext uri="{FF2B5EF4-FFF2-40B4-BE49-F238E27FC236}">
                <a16:creationId xmlns:a16="http://schemas.microsoft.com/office/drawing/2014/main" id="{B849040C-021C-C048-2D39-F3A555B3B1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4921" y="651317"/>
            <a:ext cx="1417320" cy="26099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7315200" cy="9144000"/>
          </a:xfrm>
          <a:prstGeom prst="rect">
            <a:avLst/>
          </a:prstGeom>
          <a:solidFill>
            <a:srgbClr val="F1F2F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640080" y="640080"/>
            <a:ext cx="1089985" cy="283464"/>
          </a:xfrm>
          <a:prstGeom prst="rect">
            <a:avLst/>
          </a:prstGeom>
          <a:solidFill>
            <a:srgbClr val="0368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22959" y="699515"/>
            <a:ext cx="815665" cy="28346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1" spc="89">
                <a:solidFill>
                  <a:srgbClr val="FFFFFB"/>
                </a:solidFill>
                <a:latin typeface="Neuzeit Grotesk"/>
              </a:rPr>
              <a:t>EYEBROW</a:t>
            </a:r>
          </a:p>
        </p:txBody>
      </p:sp>
      <p:sp>
        <p:nvSpPr>
          <p:cNvPr id="5" name="Title"/>
          <p:cNvSpPr txBox="1"/>
          <p:nvPr/>
        </p:nvSpPr>
        <p:spPr>
          <a:xfrm>
            <a:off x="640080" y="1161288"/>
            <a:ext cx="6035040" cy="1659636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l">
              <a:lnSpc>
                <a:spcPts val="5724"/>
              </a:lnSpc>
            </a:pPr>
            <a:r>
              <a:rPr sz="5400" b="1" spc="-189">
                <a:solidFill>
                  <a:srgbClr val="202E3A"/>
                </a:solidFill>
                <a:latin typeface="Neuzeit Grotesk Black"/>
              </a:rPr>
              <a:t>Headline here.</a:t>
            </a:r>
          </a:p>
          <a:p>
            <a:pPr algn="l">
              <a:lnSpc>
                <a:spcPts val="5724"/>
              </a:lnSpc>
            </a:pPr>
            <a:r>
              <a:rPr sz="5400" b="1" spc="-189">
                <a:solidFill>
                  <a:srgbClr val="202E3A"/>
                </a:solidFill>
                <a:latin typeface="Neuzeit Grotesk Black"/>
              </a:rPr>
              <a:t>Two or three lines.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3415285"/>
            <a:ext cx="2788920" cy="20116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1" spc="90">
                <a:solidFill>
                  <a:srgbClr val="434B53"/>
                </a:solidFill>
                <a:latin typeface="Neuzeit Grotesk"/>
              </a:rPr>
              <a:t>EYEBROW · ALL CAPS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86200" y="3415285"/>
            <a:ext cx="2788920" cy="20116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1" spc="90">
                <a:solidFill>
                  <a:srgbClr val="03689E"/>
                </a:solidFill>
                <a:latin typeface="Neuzeit Grotesk"/>
              </a:rPr>
              <a:t>EYEBROW · ALL CAPS</a:t>
            </a:r>
          </a:p>
        </p:txBody>
      </p:sp>
      <p:sp>
        <p:nvSpPr>
          <p:cNvPr id="8" name="Rectangle 7"/>
          <p:cNvSpPr/>
          <p:nvPr/>
        </p:nvSpPr>
        <p:spPr>
          <a:xfrm>
            <a:off x="640080" y="3726180"/>
            <a:ext cx="2788920" cy="475488"/>
          </a:xfrm>
          <a:prstGeom prst="rect">
            <a:avLst/>
          </a:prstGeom>
          <a:solidFill>
            <a:srgbClr val="FFFF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786384" y="3863340"/>
            <a:ext cx="2496312" cy="2377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300" b="1">
                <a:solidFill>
                  <a:srgbClr val="202E3A"/>
                </a:solidFill>
                <a:latin typeface="Neuzeit Grotesk"/>
              </a:rPr>
              <a:t>Label</a:t>
            </a:r>
          </a:p>
        </p:txBody>
      </p:sp>
      <p:sp>
        <p:nvSpPr>
          <p:cNvPr id="10" name="Rectangle 9"/>
          <p:cNvSpPr/>
          <p:nvPr/>
        </p:nvSpPr>
        <p:spPr>
          <a:xfrm>
            <a:off x="640080" y="4439413"/>
            <a:ext cx="2788920" cy="475488"/>
          </a:xfrm>
          <a:prstGeom prst="rect">
            <a:avLst/>
          </a:prstGeom>
          <a:solidFill>
            <a:srgbClr val="FFFF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786384" y="4576573"/>
            <a:ext cx="2496312" cy="2377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300" b="1">
                <a:solidFill>
                  <a:srgbClr val="202E3A"/>
                </a:solidFill>
                <a:latin typeface="Neuzeit Grotesk"/>
              </a:rPr>
              <a:t>Label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40080" y="5152645"/>
            <a:ext cx="2788920" cy="475488"/>
          </a:xfrm>
          <a:prstGeom prst="rect">
            <a:avLst/>
          </a:prstGeom>
          <a:solidFill>
            <a:srgbClr val="FFFF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786384" y="5289805"/>
            <a:ext cx="2496312" cy="2377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300" b="1">
                <a:solidFill>
                  <a:srgbClr val="202E3A"/>
                </a:solidFill>
                <a:latin typeface="Neuzeit Grotesk"/>
              </a:rPr>
              <a:t>Label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886200" y="3726180"/>
            <a:ext cx="2788920" cy="475488"/>
          </a:xfrm>
          <a:prstGeom prst="rect">
            <a:avLst/>
          </a:prstGeom>
          <a:solidFill>
            <a:srgbClr val="FFFF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4032504" y="3863340"/>
            <a:ext cx="2496312" cy="2377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300" b="1">
                <a:solidFill>
                  <a:srgbClr val="202E3A"/>
                </a:solidFill>
                <a:latin typeface="Neuzeit Grotesk"/>
              </a:rPr>
              <a:t>Label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886200" y="4256532"/>
            <a:ext cx="2788920" cy="475488"/>
          </a:xfrm>
          <a:prstGeom prst="rect">
            <a:avLst/>
          </a:prstGeom>
          <a:solidFill>
            <a:srgbClr val="FFFF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4032504" y="4393693"/>
            <a:ext cx="2496312" cy="2377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300" b="1">
                <a:solidFill>
                  <a:srgbClr val="202E3A"/>
                </a:solidFill>
                <a:latin typeface="Neuzeit Grotesk"/>
              </a:rPr>
              <a:t>Label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886200" y="4786885"/>
            <a:ext cx="2788920" cy="475488"/>
          </a:xfrm>
          <a:prstGeom prst="rect">
            <a:avLst/>
          </a:prstGeom>
          <a:solidFill>
            <a:srgbClr val="FFFF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4032504" y="4924045"/>
            <a:ext cx="2496312" cy="2377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300" b="1">
                <a:solidFill>
                  <a:srgbClr val="202E3A"/>
                </a:solidFill>
                <a:latin typeface="Neuzeit Grotesk"/>
              </a:rPr>
              <a:t>Label</a:t>
            </a:r>
          </a:p>
        </p:txBody>
      </p:sp>
      <p:sp>
        <p:nvSpPr>
          <p:cNvPr id="20" name="Rectangle 19"/>
          <p:cNvSpPr/>
          <p:nvPr/>
        </p:nvSpPr>
        <p:spPr>
          <a:xfrm>
            <a:off x="3886200" y="3726180"/>
            <a:ext cx="45720" cy="1536192"/>
          </a:xfrm>
          <a:prstGeom prst="rect">
            <a:avLst/>
          </a:prstGeom>
          <a:solidFill>
            <a:srgbClr val="0585C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640080" y="6318574"/>
            <a:ext cx="6035040" cy="2462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600" spc="-56" dirty="0">
                <a:solidFill>
                  <a:srgbClr val="202E3A"/>
                </a:solidFill>
                <a:latin typeface="Neuzeit Grotesk"/>
              </a:rPr>
              <a:t>Supporting copy. Say what the reader gets and why it matters.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40080" y="6885502"/>
            <a:ext cx="6035040" cy="37933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34000"/>
              </a:lnSpc>
            </a:pPr>
            <a:r>
              <a:rPr sz="2000" b="1" dirty="0">
                <a:solidFill>
                  <a:srgbClr val="202E3A"/>
                </a:solidFill>
                <a:latin typeface="Neuzeit Grotesk Black" pitchFamily="2" charset="77"/>
              </a:rPr>
              <a:t>The payoff line. One sentence, and make it land.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40080" y="8321040"/>
            <a:ext cx="2103120" cy="12311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1" spc="72" dirty="0">
                <a:solidFill>
                  <a:srgbClr val="434B53"/>
                </a:solidFill>
                <a:latin typeface="Neuzeit Grotesk"/>
              </a:rPr>
              <a:t>SERIES OR COLUMN NAME</a:t>
            </a:r>
            <a:r>
              <a:rPr lang="pt-PT" sz="800" b="1" spc="72" dirty="0">
                <a:solidFill>
                  <a:srgbClr val="434B53"/>
                </a:solidFill>
                <a:latin typeface="Neuzeit Grotesk"/>
              </a:rPr>
              <a:t/>
            </a:r>
            <a:r>
              <a:rPr sz="800" b="1" spc="72" dirty="0">
                <a:solidFill>
                  <a:srgbClr val="434B53"/>
                </a:solidFill>
                <a:latin typeface="Neuzeit Grotesk"/>
              </a:rPr>
              <a:t/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560320" y="8321040"/>
            <a:ext cx="1828800" cy="1828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0">
                <a:solidFill>
                  <a:srgbClr val="434B53"/>
                </a:solidFill>
                <a:latin typeface="Neuzeit Grotesk"/>
              </a:rPr>
              <a:t>by Author name</a:t>
            </a:r>
          </a:p>
        </p:txBody>
      </p:sp>
      <p:pic>
        <p:nvPicPr>
          <p:cNvPr id="28" name="Cubewise logo" descr="Cubewise logo">
            <a:extLst>
              <a:ext uri="{FF2B5EF4-FFF2-40B4-BE49-F238E27FC236}">
                <a16:creationId xmlns:a16="http://schemas.microsoft.com/office/drawing/2014/main" id="{381B94D6-55DF-10E0-C57D-13179708E7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4921" y="8242930"/>
            <a:ext cx="1417320" cy="26099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7315200" cy="9144000"/>
          </a:xfrm>
          <a:prstGeom prst="rect">
            <a:avLst/>
          </a:prstGeom>
          <a:solidFill>
            <a:srgbClr val="F1F2F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640080" y="640080"/>
            <a:ext cx="1230264" cy="283464"/>
          </a:xfrm>
          <a:prstGeom prst="rect">
            <a:avLst/>
          </a:prstGeom>
          <a:solidFill>
            <a:srgbClr val="0368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22959" y="699515"/>
            <a:ext cx="955944" cy="28346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1" spc="89">
                <a:solidFill>
                  <a:srgbClr val="FFFFFB"/>
                </a:solidFill>
                <a:latin typeface="Neuzeit Grotesk"/>
              </a:rPr>
              <a:t>EYEBROW</a:t>
            </a:r>
          </a:p>
        </p:txBody>
      </p:sp>
      <p:sp>
        <p:nvSpPr>
          <p:cNvPr id="5" name="Title"/>
          <p:cNvSpPr txBox="1"/>
          <p:nvPr/>
        </p:nvSpPr>
        <p:spPr>
          <a:xfrm>
            <a:off x="640080" y="1161288"/>
            <a:ext cx="6035040" cy="1475232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l">
              <a:lnSpc>
                <a:spcPts val="5088"/>
              </a:lnSpc>
            </a:pPr>
            <a:r>
              <a:rPr sz="4800" b="1" spc="-168">
                <a:solidFill>
                  <a:srgbClr val="202E3A"/>
                </a:solidFill>
                <a:latin typeface="Neuzeit Grotesk Black"/>
              </a:rPr>
              <a:t>Headline goes here.</a:t>
            </a:r>
          </a:p>
          <a:p>
            <a:pPr algn="l">
              <a:lnSpc>
                <a:spcPts val="5088"/>
              </a:lnSpc>
            </a:pPr>
            <a:r>
              <a:rPr sz="4800" b="1" spc="-168">
                <a:solidFill>
                  <a:srgbClr val="202E3A"/>
                </a:solidFill>
                <a:latin typeface="Neuzeit Grotesk Black"/>
              </a:rPr>
              <a:t>Two or three lines.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7086600"/>
            <a:ext cx="6035040" cy="47548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34000"/>
              </a:lnSpc>
            </a:pPr>
            <a:r>
              <a:rPr sz="1500" b="0" dirty="0">
                <a:solidFill>
                  <a:srgbClr val="434B53"/>
                </a:solidFill>
                <a:latin typeface="Neuzeit Grotesk"/>
              </a:rPr>
              <a:t>Supporting copy. Say what the reader gets and why it matters.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0080" y="8321040"/>
            <a:ext cx="2103120" cy="12311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1" spc="72" dirty="0">
                <a:solidFill>
                  <a:srgbClr val="434B53"/>
                </a:solidFill>
                <a:latin typeface="Neuzeit Grotesk"/>
              </a:rPr>
              <a:t>SERIES OR COLUMN NAME</a:t>
            </a:r>
            <a:r>
              <a:rPr lang="pt-PT" sz="800" b="1" spc="72" dirty="0">
                <a:solidFill>
                  <a:srgbClr val="434B53"/>
                </a:solidFill>
                <a:latin typeface="Neuzeit Grotesk"/>
              </a:rPr>
              <a:t/>
            </a:r>
            <a:r>
              <a:rPr sz="800" b="1" spc="72" dirty="0">
                <a:solidFill>
                  <a:srgbClr val="434B53"/>
                </a:solidFill>
                <a:latin typeface="Neuzeit Grotesk"/>
              </a:rPr>
              <a:t/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560320" y="8321040"/>
            <a:ext cx="1828800" cy="1828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0">
                <a:solidFill>
                  <a:srgbClr val="434B53"/>
                </a:solidFill>
                <a:latin typeface="Neuzeit Grotesk"/>
              </a:rPr>
              <a:t>by Author name</a:t>
            </a:r>
          </a:p>
        </p:txBody>
      </p:sp>
      <p:pic>
        <p:nvPicPr>
          <p:cNvPr id="24" name="Cubewise logo" descr="Cubewise logo">
            <a:extLst>
              <a:ext uri="{FF2B5EF4-FFF2-40B4-BE49-F238E27FC236}">
                <a16:creationId xmlns:a16="http://schemas.microsoft.com/office/drawing/2014/main" id="{6839FA03-B449-B651-D88E-71A81F4702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4921" y="651317"/>
            <a:ext cx="1417320" cy="26099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7797410-43FC-BA59-EDDB-374DFA315F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779" y="3062301"/>
            <a:ext cx="6197642" cy="3740835"/>
          </a:xfrm>
          <a:prstGeom prst="rect">
            <a:avLst/>
          </a:prstGeom>
          <a:effectLst>
            <a:outerShdw blurRad="255042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7315200" cy="9144000"/>
          </a:xfrm>
          <a:prstGeom prst="rect">
            <a:avLst/>
          </a:prstGeom>
          <a:solidFill>
            <a:srgbClr val="FFFF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E9ABE5BA-D3E3-EEC5-82FA-77EA164DF2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88117"/>
            <a:ext cx="7315200" cy="6878663"/>
          </a:xfrm>
          <a:prstGeom prst="rect">
            <a:avLst/>
          </a:prstGeom>
          <a:effectLst>
            <a:outerShdw blurRad="263801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640080" y="640080"/>
            <a:ext cx="1279278" cy="283464"/>
          </a:xfrm>
          <a:prstGeom prst="rect">
            <a:avLst/>
          </a:prstGeom>
          <a:solidFill>
            <a:srgbClr val="0368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22959" y="699515"/>
            <a:ext cx="1004958" cy="28346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1" spc="89">
                <a:solidFill>
                  <a:srgbClr val="FFFFFB"/>
                </a:solidFill>
                <a:latin typeface="Neuzeit Grotesk"/>
              </a:rPr>
              <a:t>EYEBROW</a:t>
            </a:r>
          </a:p>
        </p:txBody>
      </p:sp>
      <p:sp>
        <p:nvSpPr>
          <p:cNvPr id="5" name="Title"/>
          <p:cNvSpPr txBox="1"/>
          <p:nvPr/>
        </p:nvSpPr>
        <p:spPr>
          <a:xfrm>
            <a:off x="640080" y="1161288"/>
            <a:ext cx="6035040" cy="1782572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l">
              <a:lnSpc>
                <a:spcPts val="6148"/>
              </a:lnSpc>
            </a:pPr>
            <a:r>
              <a:rPr sz="5800" b="1" spc="-203">
                <a:solidFill>
                  <a:srgbClr val="202E3A"/>
                </a:solidFill>
                <a:latin typeface="Neuzeit Grotesk Black"/>
              </a:rPr>
              <a:t>Headline here.</a:t>
            </a:r>
          </a:p>
          <a:p>
            <a:pPr algn="l">
              <a:lnSpc>
                <a:spcPts val="6148"/>
              </a:lnSpc>
            </a:pPr>
            <a:r>
              <a:rPr sz="5800" b="1" spc="-203">
                <a:solidFill>
                  <a:srgbClr val="202E3A"/>
                </a:solidFill>
                <a:latin typeface="Neuzeit Grotesk Black"/>
              </a:rPr>
              <a:t>Two lines.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A0782626-CC9D-0F34-3EA5-3EA4E6702639}"/>
              </a:ext>
            </a:extLst>
          </p:cNvPr>
          <p:cNvGrpSpPr/>
          <p:nvPr/>
        </p:nvGrpSpPr>
        <p:grpSpPr>
          <a:xfrm>
            <a:off x="640080" y="3002901"/>
            <a:ext cx="6035040" cy="968911"/>
            <a:chOff x="640080" y="7013449"/>
            <a:chExt cx="6035040" cy="968911"/>
          </a:xfrm>
        </p:grpSpPr>
        <p:sp>
          <p:nvSpPr>
            <p:cNvPr id="18" name="TextBox 17"/>
            <p:cNvSpPr txBox="1"/>
            <p:nvPr/>
          </p:nvSpPr>
          <p:spPr>
            <a:xfrm>
              <a:off x="640080" y="7013449"/>
              <a:ext cx="6035040" cy="492443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l"/>
              <a:r>
                <a:rPr sz="1600" spc="-56" dirty="0">
                  <a:solidFill>
                    <a:srgbClr val="202E3A"/>
                  </a:solidFill>
                  <a:latin typeface="Neuzeit Grotesk"/>
                </a:rPr>
                <a:t>Supporting copy. Say what the reader gets and why it matters.</a:t>
              </a:r>
              <a:r>
                <a:rPr sz="1600" spc="-56" dirty="0" err="1">
                  <a:solidFill>
                    <a:srgbClr val="202E3A"/>
                  </a:solidFill>
                  <a:latin typeface="Neuzeit Grotesk"/>
                </a:rPr>
                <a:t/>
              </a:r>
              <a:r>
                <a:rPr sz="1600" spc="-56" dirty="0">
                  <a:solidFill>
                    <a:srgbClr val="202E3A"/>
                  </a:solidFill>
                  <a:latin typeface="Neuzeit Grotesk"/>
                </a:rPr>
                <a:t/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40080" y="7598665"/>
              <a:ext cx="6035040" cy="383695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l">
                <a:lnSpc>
                  <a:spcPct val="134000"/>
                </a:lnSpc>
              </a:pPr>
              <a:r>
                <a:rPr sz="2000" b="1" dirty="0">
                  <a:solidFill>
                    <a:srgbClr val="202E3A"/>
                  </a:solidFill>
                  <a:latin typeface="Neuzeit Grotesk Black" pitchFamily="2" charset="77"/>
                </a:rPr>
                <a:t>The payoff line. One sentence, and make it land.</a:t>
              </a: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640080" y="8321040"/>
            <a:ext cx="2103120" cy="12311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1" spc="72" dirty="0">
                <a:solidFill>
                  <a:srgbClr val="434B53"/>
                </a:solidFill>
                <a:latin typeface="Neuzeit Grotesk"/>
              </a:rPr>
              <a:t>SERIES OR COLUMN NAME</a:t>
            </a:r>
            <a:r>
              <a:rPr lang="pt-PT" sz="800" b="1" spc="72" dirty="0">
                <a:solidFill>
                  <a:srgbClr val="434B53"/>
                </a:solidFill>
                <a:latin typeface="Neuzeit Grotesk"/>
              </a:rPr>
              <a:t/>
            </a:r>
            <a:r>
              <a:rPr sz="800" b="1" spc="72" dirty="0">
                <a:solidFill>
                  <a:srgbClr val="434B53"/>
                </a:solidFill>
                <a:latin typeface="Neuzeit Grotesk"/>
              </a:rPr>
              <a:t/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560320" y="8321040"/>
            <a:ext cx="1828800" cy="1828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0">
                <a:solidFill>
                  <a:srgbClr val="434B53"/>
                </a:solidFill>
                <a:latin typeface="Neuzeit Grotesk"/>
              </a:rPr>
              <a:t>by Author name</a:t>
            </a:r>
          </a:p>
        </p:txBody>
      </p:sp>
      <p:pic>
        <p:nvPicPr>
          <p:cNvPr id="25" name="Cubewise logo" descr="Cubewise logo">
            <a:extLst>
              <a:ext uri="{FF2B5EF4-FFF2-40B4-BE49-F238E27FC236}">
                <a16:creationId xmlns:a16="http://schemas.microsoft.com/office/drawing/2014/main" id="{C9CB7696-8D23-6D22-DB2B-32A8E45DF9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4921" y="651317"/>
            <a:ext cx="1417320" cy="26099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78F227B-CC22-3056-0460-DADCBDC5AC42}"/>
              </a:ext>
            </a:extLst>
          </p:cNvPr>
          <p:cNvSpPr txBox="1"/>
          <p:nvPr/>
        </p:nvSpPr>
        <p:spPr>
          <a:xfrm>
            <a:off x="-2819526" y="1500164"/>
            <a:ext cx="236915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202E3A"/>
                </a:solidFill>
                <a:latin typeface="Neuzeit Grotesk" pitchFamily="2" charset="77"/>
              </a:rPr>
              <a:t>A second line if the point needs it. Two lines is the ceiling.</a:t>
            </a:r>
          </a:p>
          <a:p>
            <a:r>
              <a:rPr lang="en-US" b="1" dirty="0">
                <a:solidFill>
                  <a:srgbClr val="202E3A"/>
                </a:solidFill>
                <a:latin typeface="Neuzeit Grotesk" pitchFamily="2" charset="77"/>
              </a:rPr>
              <a:t>Third line only if the layout was built for one.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BCB389-46C4-8F9D-FAAA-6EB96EB004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E608DDD-5F44-0C2C-D6B5-E5B7CCF43428}"/>
              </a:ext>
            </a:extLst>
          </p:cNvPr>
          <p:cNvSpPr/>
          <p:nvPr/>
        </p:nvSpPr>
        <p:spPr>
          <a:xfrm>
            <a:off x="0" y="0"/>
            <a:ext cx="7315200" cy="9144000"/>
          </a:xfrm>
          <a:prstGeom prst="rect">
            <a:avLst/>
          </a:prstGeom>
          <a:solidFill>
            <a:srgbClr val="FFFF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4D2CC4D-AC13-4EB9-6E3B-34A7327B15EE}"/>
              </a:ext>
            </a:extLst>
          </p:cNvPr>
          <p:cNvSpPr/>
          <p:nvPr/>
        </p:nvSpPr>
        <p:spPr>
          <a:xfrm>
            <a:off x="640080" y="640080"/>
            <a:ext cx="1279278" cy="283464"/>
          </a:xfrm>
          <a:prstGeom prst="rect">
            <a:avLst/>
          </a:prstGeom>
          <a:solidFill>
            <a:srgbClr val="0368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B6A592A-670A-F5E8-D5D0-F631D960EFF0}"/>
              </a:ext>
            </a:extLst>
          </p:cNvPr>
          <p:cNvSpPr txBox="1"/>
          <p:nvPr/>
        </p:nvSpPr>
        <p:spPr>
          <a:xfrm>
            <a:off x="822959" y="699515"/>
            <a:ext cx="1004958" cy="28346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1" spc="89">
                <a:solidFill>
                  <a:srgbClr val="FFFFFB"/>
                </a:solidFill>
                <a:latin typeface="Neuzeit Grotesk"/>
              </a:rPr>
              <a:t>EYEBROW</a:t>
            </a:r>
          </a:p>
        </p:txBody>
      </p:sp>
      <p:sp>
        <p:nvSpPr>
          <p:cNvPr id="5" name="Title">
            <a:extLst>
              <a:ext uri="{FF2B5EF4-FFF2-40B4-BE49-F238E27FC236}">
                <a16:creationId xmlns:a16="http://schemas.microsoft.com/office/drawing/2014/main" id="{AEE6B5ED-352A-FF57-2979-8DEE24A26185}"/>
              </a:ext>
            </a:extLst>
          </p:cNvPr>
          <p:cNvSpPr txBox="1"/>
          <p:nvPr/>
        </p:nvSpPr>
        <p:spPr>
          <a:xfrm>
            <a:off x="640080" y="1161288"/>
            <a:ext cx="6035040" cy="1782572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l">
              <a:lnSpc>
                <a:spcPts val="6148"/>
              </a:lnSpc>
            </a:pPr>
            <a:r>
              <a:rPr sz="5800" b="1" spc="-203">
                <a:solidFill>
                  <a:srgbClr val="202E3A"/>
                </a:solidFill>
                <a:latin typeface="Neuzeit Grotesk Black"/>
              </a:rPr>
              <a:t>Headline here.</a:t>
            </a:r>
          </a:p>
          <a:p>
            <a:pPr algn="l">
              <a:lnSpc>
                <a:spcPts val="6148"/>
              </a:lnSpc>
            </a:pPr>
            <a:r>
              <a:rPr sz="5800" b="1" spc="-203">
                <a:solidFill>
                  <a:srgbClr val="202E3A"/>
                </a:solidFill>
                <a:latin typeface="Neuzeit Grotesk Black"/>
              </a:rPr>
              <a:t>Two lines.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1FD4CD9F-CC77-12C0-A882-4A07B1125AB9}"/>
              </a:ext>
            </a:extLst>
          </p:cNvPr>
          <p:cNvGrpSpPr/>
          <p:nvPr/>
        </p:nvGrpSpPr>
        <p:grpSpPr>
          <a:xfrm>
            <a:off x="640080" y="3002901"/>
            <a:ext cx="6035040" cy="968911"/>
            <a:chOff x="640080" y="7013449"/>
            <a:chExt cx="6035040" cy="968911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D16D897B-D72B-C821-8886-5230DAD51F84}"/>
                </a:ext>
              </a:extLst>
            </p:cNvPr>
            <p:cNvSpPr txBox="1"/>
            <p:nvPr/>
          </p:nvSpPr>
          <p:spPr>
            <a:xfrm>
              <a:off x="640080" y="7013449"/>
              <a:ext cx="6035040" cy="492443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l"/>
              <a:r>
                <a:rPr sz="1600" spc="-56" dirty="0">
                  <a:solidFill>
                    <a:srgbClr val="202E3A"/>
                  </a:solidFill>
                  <a:latin typeface="Neuzeit Grotesk"/>
                </a:rPr>
                <a:t>Supporting copy. Say what the reader gets and why it matters.</a:t>
              </a:r>
              <a:r>
                <a:rPr sz="1600" spc="-56" dirty="0" err="1">
                  <a:solidFill>
                    <a:srgbClr val="202E3A"/>
                  </a:solidFill>
                  <a:latin typeface="Neuzeit Grotesk"/>
                </a:rPr>
                <a:t/>
              </a:r>
              <a:r>
                <a:rPr sz="1600" spc="-56" dirty="0">
                  <a:solidFill>
                    <a:srgbClr val="202E3A"/>
                  </a:solidFill>
                  <a:latin typeface="Neuzeit Grotesk"/>
                </a:rPr>
                <a:t/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81B35DC8-7C85-9039-820C-F9A8368B3295}"/>
                </a:ext>
              </a:extLst>
            </p:cNvPr>
            <p:cNvSpPr txBox="1"/>
            <p:nvPr/>
          </p:nvSpPr>
          <p:spPr>
            <a:xfrm>
              <a:off x="640080" y="7598665"/>
              <a:ext cx="6035040" cy="383695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l">
                <a:lnSpc>
                  <a:spcPct val="134000"/>
                </a:lnSpc>
              </a:pPr>
              <a:r>
                <a:rPr sz="2000" b="1" dirty="0">
                  <a:solidFill>
                    <a:srgbClr val="202E3A"/>
                  </a:solidFill>
                  <a:latin typeface="Neuzeit Grotesk Black" pitchFamily="2" charset="77"/>
                </a:rPr>
                <a:t>The payoff line.</a:t>
              </a:r>
            </a:p>
          </p:txBody>
        </p: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C58CA622-46EB-A059-CC9B-E27D6148BCD0}"/>
              </a:ext>
            </a:extLst>
          </p:cNvPr>
          <p:cNvSpPr txBox="1"/>
          <p:nvPr/>
        </p:nvSpPr>
        <p:spPr>
          <a:xfrm>
            <a:off x="640080" y="8321040"/>
            <a:ext cx="2103120" cy="12311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1" spc="72" dirty="0">
                <a:solidFill>
                  <a:srgbClr val="434B53"/>
                </a:solidFill>
                <a:latin typeface="Neuzeit Grotesk"/>
              </a:rPr>
              <a:t>SERIES OR COLUMN NAME</a:t>
            </a:r>
            <a:r>
              <a:rPr lang="pt-PT" sz="800" b="1" spc="72" dirty="0">
                <a:solidFill>
                  <a:srgbClr val="434B53"/>
                </a:solidFill>
                <a:latin typeface="Neuzeit Grotesk"/>
              </a:rPr>
              <a:t/>
            </a:r>
            <a:r>
              <a:rPr sz="800" b="1" spc="72" dirty="0">
                <a:solidFill>
                  <a:srgbClr val="434B53"/>
                </a:solidFill>
                <a:latin typeface="Neuzeit Grotesk"/>
              </a:rPr>
              <a:t/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178F422-7B18-3E2E-EDF5-9F3F21B108E4}"/>
              </a:ext>
            </a:extLst>
          </p:cNvPr>
          <p:cNvSpPr txBox="1"/>
          <p:nvPr/>
        </p:nvSpPr>
        <p:spPr>
          <a:xfrm>
            <a:off x="2560320" y="8321040"/>
            <a:ext cx="1828800" cy="1828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0">
                <a:solidFill>
                  <a:srgbClr val="434B53"/>
                </a:solidFill>
                <a:latin typeface="Neuzeit Grotesk"/>
              </a:rPr>
              <a:t>by Author name</a:t>
            </a:r>
          </a:p>
        </p:txBody>
      </p:sp>
      <p:pic>
        <p:nvPicPr>
          <p:cNvPr id="25" name="Cubewise logo" descr="Cubewise logo">
            <a:extLst>
              <a:ext uri="{FF2B5EF4-FFF2-40B4-BE49-F238E27FC236}">
                <a16:creationId xmlns:a16="http://schemas.microsoft.com/office/drawing/2014/main" id="{92E4232B-0195-9832-3E89-7345AF45F9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4921" y="651317"/>
            <a:ext cx="1417320" cy="26099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F8846C6-A3AC-379E-B4A7-8A08C90F44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070" y="4552253"/>
            <a:ext cx="6137050" cy="329577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CD90C86-EB84-5261-A272-0EEF4A43B3EC}"/>
              </a:ext>
            </a:extLst>
          </p:cNvPr>
          <p:cNvSpPr txBox="1"/>
          <p:nvPr/>
        </p:nvSpPr>
        <p:spPr>
          <a:xfrm>
            <a:off x="-2819526" y="1500164"/>
            <a:ext cx="23691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202E3A"/>
                </a:solidFill>
                <a:latin typeface="Neuzeit Grotesk" pitchFamily="2" charset="77"/>
              </a:rPr>
              <a:t>Second line.</a:t>
            </a:r>
          </a:p>
        </p:txBody>
      </p:sp>
    </p:spTree>
    <p:extLst>
      <p:ext uri="{BB962C8B-B14F-4D97-AF65-F5344CB8AC3E}">
        <p14:creationId xmlns:p14="http://schemas.microsoft.com/office/powerpoint/2010/main" val="13757399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DFF8E4-3969-A1C5-D52D-85D6A12DA9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9133DC2-AA47-D219-8FC1-7E631008FAE6}"/>
              </a:ext>
            </a:extLst>
          </p:cNvPr>
          <p:cNvSpPr/>
          <p:nvPr/>
        </p:nvSpPr>
        <p:spPr>
          <a:xfrm>
            <a:off x="0" y="0"/>
            <a:ext cx="7315200" cy="9144000"/>
          </a:xfrm>
          <a:prstGeom prst="rect">
            <a:avLst/>
          </a:prstGeom>
          <a:solidFill>
            <a:srgbClr val="FFFF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AD3A2FD-0EC7-955B-A7E7-03D82B3125F9}"/>
              </a:ext>
            </a:extLst>
          </p:cNvPr>
          <p:cNvSpPr/>
          <p:nvPr/>
        </p:nvSpPr>
        <p:spPr>
          <a:xfrm>
            <a:off x="640080" y="640080"/>
            <a:ext cx="1092771" cy="283464"/>
          </a:xfrm>
          <a:prstGeom prst="rect">
            <a:avLst/>
          </a:prstGeom>
          <a:solidFill>
            <a:srgbClr val="0368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DAEAAA5-E429-59EC-4174-7D7EA0FAE698}"/>
              </a:ext>
            </a:extLst>
          </p:cNvPr>
          <p:cNvSpPr txBox="1"/>
          <p:nvPr/>
        </p:nvSpPr>
        <p:spPr>
          <a:xfrm>
            <a:off x="822959" y="699515"/>
            <a:ext cx="818451" cy="28346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1" spc="89">
                <a:solidFill>
                  <a:srgbClr val="FFFFFB"/>
                </a:solidFill>
                <a:latin typeface="Neuzeit Grotesk"/>
              </a:rPr>
              <a:t>EYEBROW</a:t>
            </a:r>
          </a:p>
        </p:txBody>
      </p:sp>
      <p:sp>
        <p:nvSpPr>
          <p:cNvPr id="5" name="Title">
            <a:extLst>
              <a:ext uri="{FF2B5EF4-FFF2-40B4-BE49-F238E27FC236}">
                <a16:creationId xmlns:a16="http://schemas.microsoft.com/office/drawing/2014/main" id="{DC2C2E44-F75D-CC50-BAE0-B9B33D5851EC}"/>
              </a:ext>
            </a:extLst>
          </p:cNvPr>
          <p:cNvSpPr txBox="1"/>
          <p:nvPr/>
        </p:nvSpPr>
        <p:spPr>
          <a:xfrm>
            <a:off x="640080" y="1161288"/>
            <a:ext cx="6035040" cy="1352296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l">
              <a:lnSpc>
                <a:spcPts val="4664"/>
              </a:lnSpc>
            </a:pPr>
            <a:r>
              <a:rPr sz="4400" b="1" spc="-154" dirty="0">
                <a:solidFill>
                  <a:srgbClr val="202E3A"/>
                </a:solidFill>
                <a:latin typeface="Neuzeit Grotesk Black"/>
              </a:rPr>
              <a:t>Headline goes here.</a:t>
            </a:r>
          </a:p>
          <a:p>
            <a:pPr algn="l">
              <a:lnSpc>
                <a:spcPts val="4664"/>
              </a:lnSpc>
            </a:pPr>
            <a:r>
              <a:rPr sz="4400" b="1" spc="-154" dirty="0">
                <a:solidFill>
                  <a:srgbClr val="202E3A"/>
                </a:solidFill>
                <a:latin typeface="Neuzeit Grotesk Black"/>
              </a:rPr>
              <a:t>Two or three lines.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76CDF23-759D-9311-2B25-8DDA9C385D8F}"/>
              </a:ext>
            </a:extLst>
          </p:cNvPr>
          <p:cNvSpPr txBox="1"/>
          <p:nvPr/>
        </p:nvSpPr>
        <p:spPr>
          <a:xfrm>
            <a:off x="640080" y="2513584"/>
            <a:ext cx="6035040" cy="4924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1600" spc="-56" dirty="0">
                <a:solidFill>
                  <a:srgbClr val="202E3A"/>
                </a:solidFill>
                <a:latin typeface="Neuzeit Grotesk" pitchFamily="2" charset="77"/>
              </a:rPr>
              <a:t>Supporting copy. Say what the reader gets and why it matters.</a:t>
            </a:r>
            <a:r>
              <a:rPr lang="pt-PT" sz="1600" spc="-56" dirty="0">
                <a:solidFill>
                  <a:srgbClr val="202E3A"/>
                </a:solidFill>
                <a:latin typeface="Neuzeit Grotesk" pitchFamily="2" charset="77"/>
              </a:rPr>
              <a:t/>
            </a:r>
            <a:r>
              <a:rPr lang="en-GB" sz="1600" dirty="0">
                <a:solidFill>
                  <a:srgbClr val="434B53"/>
                </a:solidFill>
                <a:latin typeface="Neuzeit Grotesk" pitchFamily="2" charset="77"/>
              </a:rPr>
              <a:t/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7691B75-CEED-6746-C788-4D6BA66E8E10}"/>
              </a:ext>
            </a:extLst>
          </p:cNvPr>
          <p:cNvSpPr txBox="1"/>
          <p:nvPr/>
        </p:nvSpPr>
        <p:spPr>
          <a:xfrm>
            <a:off x="640080" y="8321040"/>
            <a:ext cx="2103120" cy="12311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1" spc="72" dirty="0">
                <a:solidFill>
                  <a:srgbClr val="434B53"/>
                </a:solidFill>
                <a:latin typeface="Neuzeit Grotesk"/>
              </a:rPr>
              <a:t>SERIES OR COLUMN NAME</a:t>
            </a:r>
            <a:r>
              <a:rPr lang="pt-PT" sz="800" b="1" spc="72" dirty="0">
                <a:solidFill>
                  <a:srgbClr val="434B53"/>
                </a:solidFill>
                <a:latin typeface="Neuzeit Grotesk"/>
              </a:rPr>
              <a:t/>
            </a:r>
            <a:r>
              <a:rPr sz="800" b="1" spc="72" dirty="0">
                <a:solidFill>
                  <a:srgbClr val="434B53"/>
                </a:solidFill>
                <a:latin typeface="Neuzeit Grotesk"/>
              </a:rPr>
              <a:t/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98CBB0A-4883-B73E-46EA-8EFABAD4D0B9}"/>
              </a:ext>
            </a:extLst>
          </p:cNvPr>
          <p:cNvSpPr txBox="1"/>
          <p:nvPr/>
        </p:nvSpPr>
        <p:spPr>
          <a:xfrm>
            <a:off x="2560320" y="8321040"/>
            <a:ext cx="1828800" cy="1828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0">
                <a:solidFill>
                  <a:srgbClr val="434B53"/>
                </a:solidFill>
                <a:latin typeface="Neuzeit Grotesk"/>
              </a:rPr>
              <a:t>by Author name</a:t>
            </a:r>
          </a:p>
        </p:txBody>
      </p:sp>
      <p:pic>
        <p:nvPicPr>
          <p:cNvPr id="26" name="Cubewise logo" descr="Cubewise logo">
            <a:extLst>
              <a:ext uri="{FF2B5EF4-FFF2-40B4-BE49-F238E27FC236}">
                <a16:creationId xmlns:a16="http://schemas.microsoft.com/office/drawing/2014/main" id="{F322FACD-15AD-594F-89DF-40AFFFC737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4921" y="8242930"/>
            <a:ext cx="1417320" cy="26099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BFA74E4-5CCA-A2AE-DB80-2048DE12B7ED}"/>
              </a:ext>
            </a:extLst>
          </p:cNvPr>
          <p:cNvSpPr txBox="1"/>
          <p:nvPr/>
        </p:nvSpPr>
        <p:spPr>
          <a:xfrm>
            <a:off x="640080" y="3159213"/>
            <a:ext cx="6035040" cy="38369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34000"/>
              </a:lnSpc>
            </a:pPr>
            <a:r>
              <a:rPr lang="en-GB" sz="2000" b="1" dirty="0">
                <a:solidFill>
                  <a:srgbClr val="202E3A"/>
                </a:solidFill>
                <a:latin typeface="Neuzeit Grotesk Black" pitchFamily="2" charset="77"/>
              </a:rPr>
              <a:t>The payoff line.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63C70AE-595F-231B-EBDC-3A5F20889E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88" y="3963851"/>
            <a:ext cx="6500812" cy="3657340"/>
          </a:xfrm>
          <a:prstGeom prst="rect">
            <a:avLst/>
          </a:prstGeom>
          <a:effectLst>
            <a:outerShdw blurRad="279175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228624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7315200" cy="9144000"/>
          </a:xfrm>
          <a:prstGeom prst="rect">
            <a:avLst/>
          </a:prstGeom>
          <a:solidFill>
            <a:srgbClr val="F1F2F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640080" y="640080"/>
            <a:ext cx="1059235" cy="283464"/>
          </a:xfrm>
          <a:prstGeom prst="rect">
            <a:avLst/>
          </a:prstGeom>
          <a:solidFill>
            <a:srgbClr val="0368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22959" y="699515"/>
            <a:ext cx="784915" cy="28346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1" spc="89">
                <a:solidFill>
                  <a:srgbClr val="FFFFFB"/>
                </a:solidFill>
                <a:latin typeface="Neuzeit Grotesk"/>
              </a:rPr>
              <a:t>EYEBROW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D8FB6A26-3325-0386-109E-D39E14823AA5}"/>
              </a:ext>
            </a:extLst>
          </p:cNvPr>
          <p:cNvGrpSpPr/>
          <p:nvPr/>
        </p:nvGrpSpPr>
        <p:grpSpPr>
          <a:xfrm rot="16200000">
            <a:off x="-1092778" y="6475264"/>
            <a:ext cx="3749040" cy="189403"/>
            <a:chOff x="640080" y="8314517"/>
            <a:chExt cx="3749040" cy="189403"/>
          </a:xfrm>
        </p:grpSpPr>
        <p:sp>
          <p:nvSpPr>
            <p:cNvPr id="15" name="TextBox 14"/>
            <p:cNvSpPr txBox="1"/>
            <p:nvPr/>
          </p:nvSpPr>
          <p:spPr>
            <a:xfrm>
              <a:off x="640080" y="8314517"/>
              <a:ext cx="2103120" cy="123111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l"/>
              <a:r>
                <a:rPr sz="800" b="1" spc="72" dirty="0">
                  <a:solidFill>
                    <a:srgbClr val="434B53"/>
                  </a:solidFill>
                  <a:latin typeface="Neuzeit Grotesk"/>
                </a:rPr>
                <a:t>SERIES OR COLUMN NAME</a:t>
              </a:r>
              <a:r>
                <a:rPr lang="pt-PT" sz="800" b="1" spc="72" dirty="0">
                  <a:solidFill>
                    <a:srgbClr val="434B53"/>
                  </a:solidFill>
                  <a:latin typeface="Neuzeit Grotesk"/>
                </a:rPr>
                <a:t/>
              </a:r>
              <a:r>
                <a:rPr sz="800" b="1" spc="72" dirty="0">
                  <a:solidFill>
                    <a:srgbClr val="434B53"/>
                  </a:solidFill>
                  <a:latin typeface="Neuzeit Grotesk"/>
                </a:rPr>
                <a:t/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560320" y="8321040"/>
              <a:ext cx="1828800" cy="182880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l"/>
              <a:r>
                <a:rPr sz="800" b="0" dirty="0">
                  <a:solidFill>
                    <a:srgbClr val="434B53"/>
                  </a:solidFill>
                  <a:latin typeface="Neuzeit Grotesk"/>
                </a:rPr>
                <a:t>by Author name</a:t>
              </a:r>
            </a:p>
          </p:txBody>
        </p:sp>
      </p:grpSp>
      <p:pic>
        <p:nvPicPr>
          <p:cNvPr id="21" name="Graphic 20">
            <a:extLst>
              <a:ext uri="{FF2B5EF4-FFF2-40B4-BE49-F238E27FC236}">
                <a16:creationId xmlns:a16="http://schemas.microsoft.com/office/drawing/2014/main" id="{B7E572AF-0561-B7DC-388A-7E0D82FB401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399926" y="3893287"/>
            <a:ext cx="5391791" cy="6937437"/>
          </a:xfrm>
          <a:prstGeom prst="rect">
            <a:avLst/>
          </a:prstGeom>
          <a:effectLst>
            <a:outerShdw blurRad="605225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2" name="Cubewise logo" descr="Cubewise logo">
            <a:extLst>
              <a:ext uri="{FF2B5EF4-FFF2-40B4-BE49-F238E27FC236}">
                <a16:creationId xmlns:a16="http://schemas.microsoft.com/office/drawing/2014/main" id="{6B98D861-A420-C2EA-C585-035167FC11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4921" y="651317"/>
            <a:ext cx="1417320" cy="260990"/>
          </a:xfrm>
          <a:prstGeom prst="rect">
            <a:avLst/>
          </a:prstGeom>
        </p:spPr>
      </p:pic>
      <p:sp>
        <p:nvSpPr>
          <p:cNvPr id="5" name="Title">
            <a:extLst>
              <a:ext uri="{FF2B5EF4-FFF2-40B4-BE49-F238E27FC236}">
                <a16:creationId xmlns:a16="http://schemas.microsoft.com/office/drawing/2014/main" id="{2BC5D510-1C1A-5AE8-73A8-C9B184446A96}"/>
              </a:ext>
            </a:extLst>
          </p:cNvPr>
          <p:cNvSpPr txBox="1"/>
          <p:nvPr/>
        </p:nvSpPr>
        <p:spPr>
          <a:xfrm>
            <a:off x="640080" y="1265645"/>
            <a:ext cx="5209311" cy="2627642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lnSpc>
                <a:spcPct val="85268"/>
              </a:lnSpc>
            </a:pPr>
            <a:r>
              <a:rPr lang="en-PT" sz="5000" b="1" spc="-112" dirty="0">
                <a:latin typeface="Neuzeit Grotesk Black" pitchFamily="2" charset="77"/>
              </a:rPr>
              <a:t>Headline here.</a:t>
            </a:r>
          </a:p>
          <a:p>
            <a:pPr>
              <a:lnSpc>
                <a:spcPct val="85268"/>
              </a:lnSpc>
            </a:pPr>
            <a:r>
              <a:rPr lang="en-PT" sz="5000" b="1" spc="-112" dirty="0">
                <a:latin typeface="Neuzeit Grotesk Black" pitchFamily="2" charset="77"/>
              </a:rPr>
              <a:t>Line.</a:t>
            </a:r>
          </a:p>
          <a:p>
            <a:pPr>
              <a:lnSpc>
                <a:spcPct val="85268"/>
              </a:lnSpc>
            </a:pPr>
            <a:r>
              <a:rPr lang="en-PT" sz="5000" b="1" spc="-112" dirty="0">
                <a:latin typeface="Neuzeit Grotesk Black" pitchFamily="2" charset="77"/>
              </a:rPr>
              <a:t>One colour.</a:t>
            </a:r>
          </a:p>
          <a:p>
            <a:pPr>
              <a:lnSpc>
                <a:spcPct val="85268"/>
              </a:lnSpc>
            </a:pPr>
            <a:r>
              <a:rPr lang="en-PT" sz="5000" b="1" spc="-112" dirty="0">
                <a:latin typeface="Neuzeit Grotesk Black" pitchFamily="2" charset="77"/>
              </a:rPr>
              <a:t>Keep it short.</a:t>
            </a:r>
            <a:endParaRPr sz="5000" b="1" spc="-112" dirty="0">
              <a:solidFill>
                <a:srgbClr val="202E3A"/>
              </a:solidFill>
              <a:latin typeface="Neuzeit Grotesk Black" pitchFamily="2" charset="77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0FB75C9-B125-1C58-94A1-3B6FC2F52A3D}"/>
              </a:ext>
            </a:extLst>
          </p:cNvPr>
          <p:cNvSpPr/>
          <p:nvPr/>
        </p:nvSpPr>
        <p:spPr>
          <a:xfrm>
            <a:off x="0" y="0"/>
            <a:ext cx="7315200" cy="9144000"/>
          </a:xfrm>
          <a:prstGeom prst="rect">
            <a:avLst/>
          </a:prstGeom>
          <a:solidFill>
            <a:srgbClr val="F1F2F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33" name="Graphic 32">
            <a:extLst>
              <a:ext uri="{FF2B5EF4-FFF2-40B4-BE49-F238E27FC236}">
                <a16:creationId xmlns:a16="http://schemas.microsoft.com/office/drawing/2014/main" id="{F0EAAFEA-81F5-5DD4-C600-D677CDA656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-294927" y="2051823"/>
            <a:ext cx="7905054" cy="10171171"/>
          </a:xfrm>
          <a:prstGeom prst="rect">
            <a:avLst/>
          </a:prstGeom>
          <a:effectLst>
            <a:outerShdw blurRad="255888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22CA5668-E0D0-27C8-8EEF-8142110DF7A6}"/>
              </a:ext>
            </a:extLst>
          </p:cNvPr>
          <p:cNvSpPr txBox="1"/>
          <p:nvPr/>
        </p:nvSpPr>
        <p:spPr>
          <a:xfrm>
            <a:off x="4042477" y="3711869"/>
            <a:ext cx="2103120" cy="12311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1" spc="72" dirty="0">
                <a:solidFill>
                  <a:schemeClr val="bg1"/>
                </a:solidFill>
                <a:latin typeface="Neuzeit Grotesk"/>
              </a:rPr>
              <a:t>EYEBROW · ALL CAPS</a:t>
            </a:r>
            <a:r>
              <a:rPr lang="pt-PT" sz="800" b="1" spc="72" dirty="0">
                <a:solidFill>
                  <a:schemeClr val="bg1"/>
                </a:solidFill>
                <a:latin typeface="Neuzeit Grotesk"/>
              </a:rPr>
              <a:t/>
            </a:r>
            <a:r>
              <a:rPr sz="800" b="1" spc="72" dirty="0">
                <a:solidFill>
                  <a:schemeClr val="bg1"/>
                </a:solidFill>
                <a:latin typeface="Neuzeit Grotesk"/>
              </a:rPr>
              <a:t/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66A76861-29C2-E6A9-5869-9A7FBE54090A}"/>
              </a:ext>
            </a:extLst>
          </p:cNvPr>
          <p:cNvSpPr txBox="1"/>
          <p:nvPr/>
        </p:nvSpPr>
        <p:spPr>
          <a:xfrm>
            <a:off x="5962717" y="3711869"/>
            <a:ext cx="1828800" cy="12311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0" dirty="0">
                <a:solidFill>
                  <a:schemeClr val="bg1"/>
                </a:solidFill>
                <a:latin typeface="Neuzeit Grotesk"/>
              </a:rPr>
              <a:t>Caption.</a:t>
            </a:r>
          </a:p>
        </p:txBody>
      </p:sp>
      <p:pic>
        <p:nvPicPr>
          <p:cNvPr id="35" name="Cubewise logo" descr="Cubewise logo">
            <a:extLst>
              <a:ext uri="{FF2B5EF4-FFF2-40B4-BE49-F238E27FC236}">
                <a16:creationId xmlns:a16="http://schemas.microsoft.com/office/drawing/2014/main" id="{796152D8-9F30-C93C-87CD-9EC18706E184}"/>
              </a:ext>
            </a:extLst>
          </p:cNvPr>
          <p:cNvPicPr>
            <a:picLocks noChangeAspect="1"/>
          </p:cNvPicPr>
          <p:nvPr/>
        </p:nvPicPr>
        <p:blipFill>
          <a:blip r:embed="rId3">
            <a:biLevel thresh="25000"/>
          </a:blip>
          <a:stretch>
            <a:fillRect/>
          </a:stretch>
        </p:blipFill>
        <p:spPr>
          <a:xfrm>
            <a:off x="5257800" y="8353618"/>
            <a:ext cx="1417320" cy="260990"/>
          </a:xfrm>
          <a:prstGeom prst="rect">
            <a:avLst/>
          </a:prstGeom>
          <a:noFill/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180BA21-B192-79E1-3F42-3D934CCE767E}"/>
              </a:ext>
            </a:extLst>
          </p:cNvPr>
          <p:cNvSpPr txBox="1"/>
          <p:nvPr/>
        </p:nvSpPr>
        <p:spPr>
          <a:xfrm>
            <a:off x="450263" y="817087"/>
            <a:ext cx="6560137" cy="154503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83304"/>
              </a:lnSpc>
            </a:pPr>
            <a:r>
              <a:rPr lang="en-PT" sz="4000" b="1" spc="-89" dirty="0">
                <a:solidFill>
                  <a:srgbClr val="202E3A"/>
                </a:solidFill>
                <a:latin typeface="Neuzeit Grotesk Black" pitchFamily="2" charset="77"/>
              </a:rPr>
              <a:t>Headline goes here.</a:t>
            </a:r>
            <a:endParaRPr lang="en-GB" sz="4000" b="1" spc="-89" dirty="0">
              <a:solidFill>
                <a:srgbClr val="202E3A"/>
              </a:solidFill>
              <a:latin typeface="Neuzeit Grotesk Black" pitchFamily="2" charset="77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83450"/>
            <a:ext cx="7315200" cy="9144000"/>
          </a:xfrm>
          <a:prstGeom prst="rect">
            <a:avLst/>
          </a:prstGeom>
          <a:solidFill>
            <a:srgbClr val="FFFF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640080" y="640080"/>
            <a:ext cx="1624718" cy="283464"/>
          </a:xfrm>
          <a:prstGeom prst="rect">
            <a:avLst/>
          </a:prstGeom>
          <a:solidFill>
            <a:srgbClr val="0368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22959" y="699515"/>
            <a:ext cx="1350398" cy="28346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1" spc="89">
                <a:solidFill>
                  <a:srgbClr val="FFFFFB"/>
                </a:solidFill>
                <a:latin typeface="Neuzeit Grotesk"/>
              </a:rPr>
              <a:t>EYEBROW · ALL CAPS</a:t>
            </a:r>
          </a:p>
        </p:txBody>
      </p:sp>
      <p:sp>
        <p:nvSpPr>
          <p:cNvPr id="5" name="Title"/>
          <p:cNvSpPr txBox="1"/>
          <p:nvPr/>
        </p:nvSpPr>
        <p:spPr>
          <a:xfrm>
            <a:off x="640080" y="1161288"/>
            <a:ext cx="6035040" cy="144449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l">
              <a:lnSpc>
                <a:spcPts val="4982"/>
              </a:lnSpc>
            </a:pPr>
            <a:r>
              <a:rPr sz="4700" b="1" spc="-165">
                <a:solidFill>
                  <a:srgbClr val="202E3A"/>
                </a:solidFill>
                <a:latin typeface="Neuzeit Grotesk Black"/>
              </a:rPr>
              <a:t>Headline goes here.</a:t>
            </a:r>
          </a:p>
          <a:p>
            <a:pPr algn="l">
              <a:lnSpc>
                <a:spcPts val="4982"/>
              </a:lnSpc>
            </a:pPr>
            <a:r>
              <a:rPr sz="4700" b="1" spc="-165">
                <a:solidFill>
                  <a:srgbClr val="202E3A"/>
                </a:solidFill>
                <a:latin typeface="Neuzeit Grotesk Black"/>
              </a:rPr>
              <a:t>Two or three lines.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97753" y="6845863"/>
            <a:ext cx="2788920" cy="2377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300" b="1" spc="120">
                <a:solidFill>
                  <a:srgbClr val="434B53"/>
                </a:solidFill>
                <a:latin typeface="Neuzeit Grotesk"/>
              </a:rPr>
              <a:t>EYEBROW · ALL CAPS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97753" y="7248199"/>
            <a:ext cx="2478024" cy="131773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285750" indent="-285750" algn="l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sz="1400" b="0" dirty="0">
                <a:solidFill>
                  <a:srgbClr val="202E3A"/>
                </a:solidFill>
                <a:latin typeface="Neuzeit Grotesk Light" pitchFamily="2" charset="77"/>
              </a:rPr>
              <a:t>Supporting copy. Say what the reader gets and why it matters.</a:t>
            </a:r>
            <a:endParaRPr lang="pt-PT" sz="1400" b="0" dirty="0">
              <a:solidFill>
                <a:srgbClr val="202E3A"/>
              </a:solidFill>
              <a:latin typeface="Neuzeit Grotesk Light" pitchFamily="2" charset="77"/>
            </a:endParaRPr>
          </a:p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02E3A"/>
                </a:solidFill>
                <a:latin typeface="Neuzeit Grotesk Light" pitchFamily="2" charset="77"/>
              </a:rPr>
              <a:t>A second line if needed.</a:t>
            </a:r>
            <a:r>
              <a:rPr lang="en-GB" sz="1400" dirty="0">
                <a:solidFill>
                  <a:srgbClr val="202E3A"/>
                </a:solidFill>
                <a:latin typeface="Neuzeit Grotesk Light" pitchFamily="2" charset="77"/>
              </a:rPr>
              <a:t/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PT" sz="1400" dirty="0">
                <a:solidFill>
                  <a:srgbClr val="202E3A"/>
                </a:solidFill>
                <a:latin typeface="Neuzeit Grotesk Light" pitchFamily="2" charset="77"/>
              </a:rPr>
              <a:t>Third line, rarely.</a:t>
            </a:r>
          </a:p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02E3A"/>
                </a:solidFill>
                <a:latin typeface="Neuzeit Grotesk Light" pitchFamily="2" charset="77"/>
              </a:rPr>
              <a:t>Supporting copy goes here.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886200" y="6845863"/>
            <a:ext cx="2788920" cy="2377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300" b="1" spc="120">
                <a:solidFill>
                  <a:srgbClr val="0585C8"/>
                </a:solidFill>
                <a:latin typeface="Neuzeit Grotesk"/>
              </a:rPr>
              <a:t>EYEBROW · ALL CAPS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886200" y="7248199"/>
            <a:ext cx="2478024" cy="138236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285750" indent="-285750" algn="l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sz="1400" b="0" dirty="0">
                <a:solidFill>
                  <a:srgbClr val="202E3A"/>
                </a:solidFill>
                <a:latin typeface="Neuzeit Grotesk"/>
              </a:rPr>
              <a:t>A second line if needed.</a:t>
            </a:r>
            <a:endParaRPr lang="pt-PT" sz="1400" b="0" dirty="0">
              <a:solidFill>
                <a:srgbClr val="202E3A"/>
              </a:solidFill>
              <a:latin typeface="Neuzeit Grotesk"/>
            </a:endParaRPr>
          </a:p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02E3A"/>
                </a:solidFill>
                <a:latin typeface="Neuzeit Grotesk"/>
              </a:rPr>
              <a:t>Third line, rarely.</a:t>
            </a:r>
          </a:p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02E3A"/>
                </a:solidFill>
                <a:latin typeface="Neuzeit Grotesk"/>
              </a:rPr>
              <a:t>Supporting copy goes here.</a:t>
            </a:r>
          </a:p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02E3A"/>
                </a:solidFill>
                <a:latin typeface="Neuzeit Grotesk"/>
              </a:rPr>
              <a:t>A second line if needed.</a:t>
            </a:r>
          </a:p>
        </p:txBody>
      </p:sp>
      <p:pic>
        <p:nvPicPr>
          <p:cNvPr id="32" name="Graphic 31">
            <a:extLst>
              <a:ext uri="{FF2B5EF4-FFF2-40B4-BE49-F238E27FC236}">
                <a16:creationId xmlns:a16="http://schemas.microsoft.com/office/drawing/2014/main" id="{430E38B5-2B29-A35E-C661-EE7F34C5F43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69856" y="2639213"/>
            <a:ext cx="5175487" cy="4022400"/>
          </a:xfrm>
          <a:prstGeom prst="rect">
            <a:avLst/>
          </a:prstGeom>
          <a:effectLst>
            <a:outerShdw blurRad="365901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6" name="Cubewise logo" descr="Cubewise logo">
            <a:extLst>
              <a:ext uri="{FF2B5EF4-FFF2-40B4-BE49-F238E27FC236}">
                <a16:creationId xmlns:a16="http://schemas.microsoft.com/office/drawing/2014/main" id="{094E8891-95E4-3875-9511-48F857D86C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4921" y="651317"/>
            <a:ext cx="1417320" cy="260990"/>
          </a:xfrm>
          <a:prstGeom prst="rect">
            <a:avLst/>
          </a:prstGeom>
        </p:spPr>
      </p:pic>
      <p:grpSp>
        <p:nvGrpSpPr>
          <p:cNvPr id="37" name="Group 36">
            <a:extLst>
              <a:ext uri="{FF2B5EF4-FFF2-40B4-BE49-F238E27FC236}">
                <a16:creationId xmlns:a16="http://schemas.microsoft.com/office/drawing/2014/main" id="{A04FF163-4B07-26ED-200F-5D006529ED17}"/>
              </a:ext>
            </a:extLst>
          </p:cNvPr>
          <p:cNvGrpSpPr/>
          <p:nvPr/>
        </p:nvGrpSpPr>
        <p:grpSpPr>
          <a:xfrm rot="16200000">
            <a:off x="-1096007" y="6472037"/>
            <a:ext cx="3749039" cy="195859"/>
            <a:chOff x="640081" y="8308061"/>
            <a:chExt cx="3749039" cy="195859"/>
          </a:xfrm>
        </p:grpSpPr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C85287EE-8A97-E065-89FB-E126A1B04410}"/>
                </a:ext>
              </a:extLst>
            </p:cNvPr>
            <p:cNvSpPr txBox="1"/>
            <p:nvPr/>
          </p:nvSpPr>
          <p:spPr>
            <a:xfrm>
              <a:off x="640081" y="8308061"/>
              <a:ext cx="2103120" cy="123111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r>
                <a:rPr lang="en-GB" sz="800" b="1" spc="72" dirty="0">
                  <a:solidFill>
                    <a:srgbClr val="434B53"/>
                  </a:solidFill>
                  <a:latin typeface="Neuzeit Grotesk"/>
                </a:rPr>
                <a:t>SERIES OR COLUMN NAME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58B4C28F-FCF9-12F3-BED4-ABAA3FFF8A59}"/>
                </a:ext>
              </a:extLst>
            </p:cNvPr>
            <p:cNvSpPr txBox="1"/>
            <p:nvPr/>
          </p:nvSpPr>
          <p:spPr>
            <a:xfrm>
              <a:off x="2560320" y="8321040"/>
              <a:ext cx="1828800" cy="182880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l"/>
              <a:r>
                <a:rPr sz="800" b="0" dirty="0">
                  <a:solidFill>
                    <a:srgbClr val="434B53"/>
                  </a:solidFill>
                  <a:latin typeface="Neuzeit Grotesk"/>
                </a:rPr>
                <a:t>by Author name</a:t>
              </a:r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7315200" cy="9144000"/>
          </a:xfrm>
          <a:prstGeom prst="rect">
            <a:avLst/>
          </a:prstGeom>
          <a:solidFill>
            <a:srgbClr val="202E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7751E800-F9BF-6769-3114-54526D70BD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33154" y="1161288"/>
            <a:ext cx="14725934" cy="11044451"/>
          </a:xfrm>
          <a:prstGeom prst="rect">
            <a:avLst/>
          </a:prstGeom>
          <a:effectLst>
            <a:outerShdw blurRad="253707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640080" y="640080"/>
            <a:ext cx="1782659" cy="283464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22959" y="699515"/>
            <a:ext cx="1508339" cy="28346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1" spc="89">
                <a:solidFill>
                  <a:srgbClr val="202E3A"/>
                </a:solidFill>
                <a:latin typeface="Neuzeit Grotesk"/>
              </a:rPr>
              <a:t>EYEBROW · ALL CAPS</a:t>
            </a:r>
          </a:p>
        </p:txBody>
      </p:sp>
      <p:sp>
        <p:nvSpPr>
          <p:cNvPr id="5" name="Title"/>
          <p:cNvSpPr txBox="1"/>
          <p:nvPr/>
        </p:nvSpPr>
        <p:spPr>
          <a:xfrm>
            <a:off x="640080" y="1563624"/>
            <a:ext cx="6035040" cy="175183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l">
              <a:lnSpc>
                <a:spcPts val="6042"/>
              </a:lnSpc>
            </a:pPr>
            <a:r>
              <a:rPr sz="5700" b="1" spc="-200" dirty="0">
                <a:solidFill>
                  <a:srgbClr val="FFFFFB"/>
                </a:solidFill>
                <a:latin typeface="Neuzeit Grotesk Black"/>
              </a:rPr>
              <a:t>Headline goes here.</a:t>
            </a:r>
          </a:p>
          <a:p>
            <a:pPr algn="l">
              <a:lnSpc>
                <a:spcPts val="6042"/>
              </a:lnSpc>
            </a:pPr>
            <a:r>
              <a:rPr sz="5700" b="1" spc="-200" dirty="0">
                <a:solidFill>
                  <a:srgbClr val="FFFFFB"/>
                </a:solidFill>
                <a:latin typeface="Neuzeit Grotesk Black"/>
              </a:rPr>
              <a:t>Two lines.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0080" y="8321040"/>
            <a:ext cx="2103120" cy="12311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1" spc="72" dirty="0">
                <a:solidFill>
                  <a:srgbClr val="202E3A"/>
                </a:solidFill>
                <a:latin typeface="Neuzeit Grotesk"/>
              </a:rPr>
              <a:t>SERIES OR COLUMN NAME</a:t>
            </a:r>
            <a:r>
              <a:rPr lang="pt-PT" sz="800" b="1" spc="72" dirty="0">
                <a:solidFill>
                  <a:srgbClr val="202E3A"/>
                </a:solidFill>
                <a:latin typeface="Neuzeit Grotesk"/>
              </a:rPr>
              <a:t/>
            </a:r>
            <a:r>
              <a:rPr sz="800" b="1" spc="72" dirty="0">
                <a:solidFill>
                  <a:srgbClr val="202E3A"/>
                </a:solidFill>
                <a:latin typeface="Neuzeit Grotesk"/>
              </a:rPr>
              <a:t/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560320" y="8321040"/>
            <a:ext cx="1828800" cy="12311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0">
                <a:solidFill>
                  <a:srgbClr val="202E3A"/>
                </a:solidFill>
                <a:latin typeface="Neuzeit Grotesk"/>
              </a:rPr>
              <a:t>by Author name</a:t>
            </a:r>
          </a:p>
        </p:txBody>
      </p:sp>
      <p:pic>
        <p:nvPicPr>
          <p:cNvPr id="18" name="Cubewise logo" descr="Cubewise logo">
            <a:extLst>
              <a:ext uri="{FF2B5EF4-FFF2-40B4-BE49-F238E27FC236}">
                <a16:creationId xmlns:a16="http://schemas.microsoft.com/office/drawing/2014/main" id="{3AF64B3A-B756-8BD2-DB09-6A3A2F9B89F9}"/>
              </a:ext>
            </a:extLst>
          </p:cNvPr>
          <p:cNvPicPr>
            <a:picLocks noChangeAspect="1"/>
          </p:cNvPicPr>
          <p:nvPr/>
        </p:nvPicPr>
        <p:blipFill>
          <a:blip r:embed="rId3">
            <a:biLevel thresh="25000"/>
          </a:blip>
          <a:stretch>
            <a:fillRect/>
          </a:stretch>
        </p:blipFill>
        <p:spPr>
          <a:xfrm>
            <a:off x="640080" y="601936"/>
            <a:ext cx="1417320" cy="2609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7315200" cy="9144000"/>
          </a:xfrm>
          <a:prstGeom prst="rect">
            <a:avLst/>
          </a:prstGeom>
          <a:solidFill>
            <a:srgbClr val="F1F2F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84B4405-6652-43AF-B426-51908B93DCCF}"/>
              </a:ext>
            </a:extLst>
          </p:cNvPr>
          <p:cNvSpPr txBox="1"/>
          <p:nvPr/>
        </p:nvSpPr>
        <p:spPr>
          <a:xfrm>
            <a:off x="640080" y="8321040"/>
            <a:ext cx="2103120" cy="1828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1" spc="72">
                <a:solidFill>
                  <a:srgbClr val="434B53"/>
                </a:solidFill>
                <a:latin typeface="Neuzeit Grotesk"/>
              </a:rPr>
              <a:t>SERIES OR COLUMN NAME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860AA0C-6456-75F3-7B4C-813ED177327F}"/>
              </a:ext>
            </a:extLst>
          </p:cNvPr>
          <p:cNvSpPr txBox="1"/>
          <p:nvPr/>
        </p:nvSpPr>
        <p:spPr>
          <a:xfrm>
            <a:off x="2560320" y="8321040"/>
            <a:ext cx="1828800" cy="1828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0" dirty="0">
                <a:solidFill>
                  <a:srgbClr val="434B53"/>
                </a:solidFill>
                <a:latin typeface="Neuzeit Grotesk"/>
              </a:rPr>
              <a:t>by Author name</a:t>
            </a:r>
          </a:p>
        </p:txBody>
      </p:sp>
      <p:pic>
        <p:nvPicPr>
          <p:cNvPr id="7" name="Cubewise logo" descr="Cubewise logo">
            <a:extLst>
              <a:ext uri="{FF2B5EF4-FFF2-40B4-BE49-F238E27FC236}">
                <a16:creationId xmlns:a16="http://schemas.microsoft.com/office/drawing/2014/main" id="{6847BACD-69F1-919F-375C-B5631F2A9D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" y="853694"/>
            <a:ext cx="1417320" cy="26099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1F7ABAF-433C-B5E3-49B8-0ABFAC351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53757" y="1628816"/>
            <a:ext cx="8422713" cy="5827394"/>
          </a:xfrm>
          <a:prstGeom prst="rect">
            <a:avLst/>
          </a:prstGeom>
          <a:effectLst>
            <a:outerShdw blurRad="746421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F3BDCA-32FF-5397-F109-9F4260E7AD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2686EDA-1AF0-CB43-EAA6-86581A56ED9E}"/>
              </a:ext>
            </a:extLst>
          </p:cNvPr>
          <p:cNvSpPr/>
          <p:nvPr/>
        </p:nvSpPr>
        <p:spPr>
          <a:xfrm>
            <a:off x="0" y="0"/>
            <a:ext cx="7315200" cy="9144000"/>
          </a:xfrm>
          <a:prstGeom prst="rect">
            <a:avLst/>
          </a:prstGeom>
          <a:solidFill>
            <a:srgbClr val="F1F2F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3" name="Picture 2" descr="s09_Cubewise_logo.png">
            <a:extLst>
              <a:ext uri="{FF2B5EF4-FFF2-40B4-BE49-F238E27FC236}">
                <a16:creationId xmlns:a16="http://schemas.microsoft.com/office/drawing/2014/main" id="{DC77A370-9342-BC56-D384-79F4EF08B4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6272" y="4297680"/>
            <a:ext cx="2962656" cy="545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3851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1830</TotalTime>
  <Words>443</Words>
  <Application>Microsoft Office Word</Application>
  <PresentationFormat>Custom</PresentationFormat>
  <Paragraphs>94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Calibri</vt:lpstr>
      <vt:lpstr>Neuzeit Grotesk</vt:lpstr>
      <vt:lpstr>Neuzeit Grotesk Black</vt:lpstr>
      <vt:lpstr>Neuzeit Grotesk Black</vt:lpstr>
      <vt:lpstr>Neuzeit Grotesk Light</vt:lpstr>
      <vt:lpstr>Neuzeit Grotesk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>Cubewise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Cubewise Brand Enablement Team</dc:creator>
  <cp:keywords/>
  <dc:description>Cubewise Property</dc:description>
  <cp:lastModifiedBy>Cubewise Brand Enablement Team</cp:lastModifiedBy>
  <cp:revision>7</cp:revision>
  <dcterms:created xsi:type="dcterms:W3CDTF">2026-10-22T00:00:00Z</dcterms:created>
  <dcterms:modified xsi:type="dcterms:W3CDTF">2026-10-22T08:51:10Z</dcterms:modified>
  <cp:category/>
  <cp:company>Cubewise</cp:compan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80686296-2be5-4b6a-9968-eaffbb7a4865_Enabled">
    <vt:lpwstr>true</vt:lpwstr>
  </property>
  <property fmtid="{D5CDD505-2E9C-101B-9397-08002B2CF9AE}" pid="3" name="MSIP_Label_80686296-2be5-4b6a-9968-eaffbb7a4865_SetDate">
    <vt:lpwstr>2026-09-18T15:38:41Z</vt:lpwstr>
  </property>
  <property fmtid="{D5CDD505-2E9C-101B-9397-08002B2CF9AE}" pid="4" name="MSIP_Label_80686296-2be5-4b6a-9968-eaffbb7a4865_Method">
    <vt:lpwstr>Standard</vt:lpwstr>
  </property>
  <property fmtid="{D5CDD505-2E9C-101B-9397-08002B2CF9AE}" pid="5" name="MSIP_Label_80686296-2be5-4b6a-9968-eaffbb7a4865_Name">
    <vt:lpwstr>Restricted</vt:lpwstr>
  </property>
  <property fmtid="{D5CDD505-2E9C-101B-9397-08002B2CF9AE}" pid="6" name="MSIP_Label_80686296-2be5-4b6a-9968-eaffbb7a4865_SiteId">
    <vt:lpwstr>0635d657-0279-4110-9c8f-2ee27b1e065b</vt:lpwstr>
  </property>
  <property fmtid="{D5CDD505-2E9C-101B-9397-08002B2CF9AE}" pid="7" name="MSIP_Label_80686296-2be5-4b6a-9968-eaffbb7a4865_ActionId">
    <vt:lpwstr>44e13844-e273-4e53-8c6b-fc5f991f097e</vt:lpwstr>
  </property>
  <property fmtid="{D5CDD505-2E9C-101B-9397-08002B2CF9AE}" pid="8" name="MSIP_Label_80686296-2be5-4b6a-9968-eaffbb7a4865_ContentBits">
    <vt:lpwstr>0</vt:lpwstr>
  </property>
  <property fmtid="{D5CDD505-2E9C-101B-9397-08002B2CF9AE}" pid="9" name="MSIP_Label_80686296-2be5-4b6a-9968-eaffbb7a4865_Tag">
    <vt:lpwstr>50, 3, 0, 1</vt:lpwstr>
  </property>
</Properties>
</file>