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5" r:id="rId3"/>
    <p:sldId id="276" r:id="rId4"/>
    <p:sldId id="273" r:id="rId5"/>
    <p:sldId id="277" r:id="rId6"/>
    <p:sldId id="261" r:id="rId7"/>
    <p:sldId id="262" r:id="rId8"/>
    <p:sldId id="274" r:id="rId9"/>
    <p:sldId id="263" r:id="rId10"/>
    <p:sldId id="265" r:id="rId11"/>
    <p:sldId id="264" r:id="rId12"/>
  </p:sldIdLst>
  <p:sldSz cx="7315200" cy="9144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2E3A"/>
    <a:srgbClr val="F31B38"/>
    <a:srgbClr val="F31B21"/>
    <a:srgbClr val="F31B50"/>
    <a:srgbClr val="E11B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686"/>
    <p:restoredTop sz="94658"/>
  </p:normalViewPr>
  <p:slideViewPr>
    <p:cSldViewPr snapToGrid="0" snapToObjects="1">
      <p:cViewPr>
        <p:scale>
          <a:sx n="91" d="100"/>
          <a:sy n="91" d="100"/>
        </p:scale>
        <p:origin x="1192" y="1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Slides/_rels/notesSlide1.xml.rels><?xml version="1.0" encoding="UTF-8" standalone="yes"?><Relationships xmlns="http://schemas.openxmlformats.org/package/2006/relationships"><Relationship Id="rId1" Type="http://schemas.openxmlformats.org/officeDocument/2006/relationships/slide" Target="../slides/slide1.xml"/></Relationships>
</file>

<file path=ppt/notesSlides/_rels/notesSlide2.xml.rels><?xml version="1.0" encoding="UTF-8" standalone="yes"?><Relationships xmlns="http://schemas.openxmlformats.org/package/2006/relationships"><Relationship Id="rId1" Type="http://schemas.openxmlformats.org/officeDocument/2006/relationships/slide" Target="../slides/slide2.xml"/></Relationships>
</file>

<file path=ppt/notesSlides/_rels/notesSlide3.xml.rels><?xml version="1.0" encoding="UTF-8" standalone="yes"?><Relationships xmlns="http://schemas.openxmlformats.org/package/2006/relationships"><Relationship Id="rId1" Type="http://schemas.openxmlformats.org/officeDocument/2006/relationships/slide" Target="../slides/slide3.xml"/></Relationships>
</file>

<file path=ppt/notesSlides/_rels/notesSlide4.xml.rels><?xml version="1.0" encoding="UTF-8" standalone="yes"?><Relationships xmlns="http://schemas.openxmlformats.org/package/2006/relationships"><Relationship Id="rId1" Type="http://schemas.openxmlformats.org/officeDocument/2006/relationships/slide" Target="../slides/slide4.xml"/></Relationships>
</file>

<file path=ppt/notesSlides/_rels/notesSlide5.xml.rels><?xml version="1.0" encoding="UTF-8" standalone="yes"?><Relationships xmlns="http://schemas.openxmlformats.org/package/2006/relationships"><Relationship Id="rId1" Type="http://schemas.openxmlformats.org/officeDocument/2006/relationships/slide" Target="../slides/slide5.xml"/></Relationships>
</file>

<file path=ppt/notesSlides/_rels/notesSlide6.xml.rels><?xml version="1.0" encoding="UTF-8" standalone="yes"?><Relationships xmlns="http://schemas.openxmlformats.org/package/2006/relationships"><Relationship Id="rId1" Type="http://schemas.openxmlformats.org/officeDocument/2006/relationships/slide" Target="../slides/slide6.xml"/></Relationships>
</file>

<file path=ppt/notesSlides/_rels/notesSlide7.xml.rels><?xml version="1.0" encoding="UTF-8" standalone="yes"?><Relationships xmlns="http://schemas.openxmlformats.org/package/2006/relationships"><Relationship Id="rId1" Type="http://schemas.openxmlformats.org/officeDocument/2006/relationships/slide" Target="../slides/slide7.xml"/></Relationships>
</file>

<file path=ppt/notesSlides/_rels/notesSlide8.xml.rels><?xml version="1.0" encoding="UTF-8" standalone="yes"?><Relationships xmlns="http://schemas.openxmlformats.org/package/2006/relationships"><Relationship Id="rId1" Type="http://schemas.openxmlformats.org/officeDocument/2006/relationships/slide" Target="../slides/slide8.xml"/></Relationships>
</file>

<file path=ppt/notesSlides/_rels/notesSlide9.xml.rels><?xml version="1.0" encoding="UTF-8" standalone="yes"?><Relationships xmlns="http://schemas.openxmlformats.org/package/2006/relationships"><Relationship Id="rId1" Type="http://schemas.openxmlformats.org/officeDocument/2006/relationships/slide" Target="../slides/slide9.xml"/></Relationships>
</file>

<file path=ppt/notesSlides/_rels/notesSlide10.xml.rels><?xml version="1.0" encoding="UTF-8" standalone="yes"?><Relationships xmlns="http://schemas.openxmlformats.org/package/2006/relationships"><Relationship Id="rId1" Type="http://schemas.openxmlformats.org/officeDocument/2006/relationships/slide" Target="../slides/slide10.xml"/></Relationships>
</file>

<file path=ppt/notesSlides/_rels/notesSlide11.xml.rels><?xml version="1.0" encoding="UTF-8" standalone="yes"?><Relationships xmlns="http://schemas.openxmlformats.org/package/2006/relationships"><Relationship Id="rId1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1 of 11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2 of 11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3 of 11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4 of 11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5 of 11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6 of 11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7 of 11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8 of 11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9 of 11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10 of 11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11 of 11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svg"/><Relationship Id="rId1" Type="http://schemas.openxmlformats.org/officeDocument/2006/relationships/slideLayout" Target="../slideLayouts/slideLayout7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svg"/><Relationship Id="rId1" Type="http://schemas.openxmlformats.org/officeDocument/2006/relationships/slideLayout" Target="../slideLayouts/slideLayout7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3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7315200" cy="9144000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4A04091-CE3A-2964-6A9D-F1E23F083B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669155" y="3206115"/>
            <a:ext cx="17813655" cy="11875770"/>
          </a:xfrm>
          <a:prstGeom prst="rect">
            <a:avLst/>
          </a:prstGeom>
        </p:spPr>
      </p:pic>
      <p:sp>
        <p:nvSpPr>
          <p:cNvPr id="5" name="Title"/>
          <p:cNvSpPr txBox="1"/>
          <p:nvPr/>
        </p:nvSpPr>
        <p:spPr>
          <a:xfrm>
            <a:off x="640080" y="1401329"/>
            <a:ext cx="6113597" cy="2353786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l">
              <a:lnSpc>
                <a:spcPct val="76250"/>
              </a:lnSpc>
            </a:pPr>
            <a:r>
              <a:rPr sz="6600" b="1" spc="-231" dirty="0">
                <a:solidFill>
                  <a:srgbClr val="202E3A"/>
                </a:solidFill>
                <a:latin typeface="Neuzeit Grotesk Black"/>
              </a:rPr>
              <a:t>Headline goes here.</a:t>
            </a:r>
            <a:endParaRPr lang="en-GB" sz="6600" b="1" spc="-231" dirty="0">
              <a:solidFill>
                <a:srgbClr val="202E3A"/>
              </a:solidFill>
              <a:latin typeface="Neuzeit Grotesk Black"/>
            </a:endParaRPr>
          </a:p>
          <a:p>
            <a:pPr algn="l">
              <a:lnSpc>
                <a:spcPct val="76250"/>
              </a:lnSpc>
            </a:pPr>
            <a:r>
              <a:rPr lang="en-GB" sz="6600" b="1" spc="-231" dirty="0">
                <a:solidFill>
                  <a:srgbClr val="202E3A"/>
                </a:solidFill>
                <a:latin typeface="Neuzeit Grotesk Black"/>
              </a:rPr>
              <a:t>Two lines.</a:t>
            </a:r>
            <a:r>
              <a:rPr sz="6600" b="1" spc="-231" dirty="0">
                <a:solidFill>
                  <a:srgbClr val="202E3A"/>
                </a:solidFill>
                <a:latin typeface="Neuzeit Grotesk Black"/>
              </a:rPr>
              <a:t/>
            </a:r>
            <a:endParaRPr lang="pt-PT" sz="6600" b="1" spc="-231" dirty="0">
              <a:solidFill>
                <a:srgbClr val="202E3A"/>
              </a:solidFill>
              <a:latin typeface="Neuzeit Grotesk Black"/>
            </a:endParaRPr>
          </a:p>
          <a:p>
            <a:pPr algn="l">
              <a:lnSpc>
                <a:spcPct val="76250"/>
              </a:lnSpc>
            </a:pPr>
            <a:r>
              <a:rPr sz="6600" b="1" spc="-231" dirty="0">
                <a:solidFill>
                  <a:srgbClr val="202E3A"/>
                </a:solidFill>
                <a:latin typeface="Neuzeit Grotesk Black"/>
              </a:rPr>
              <a:t>One colour.</a:t>
            </a:r>
            <a:r>
              <a:rPr lang="en-PT" sz="6600" b="1" spc="-231" dirty="0">
                <a:solidFill>
                  <a:srgbClr val="202E3A"/>
                </a:solidFill>
                <a:latin typeface="Neuzeit Grotesk Black"/>
              </a:rPr>
              <a:t/>
            </a:r>
            <a:r>
              <a:rPr sz="6600" b="1" spc="-231" dirty="0">
                <a:solidFill>
                  <a:srgbClr val="202E3A"/>
                </a:solidFill>
                <a:latin typeface="Neuzeit Grotesk Black"/>
              </a:rPr>
              <a:t/>
            </a:r>
          </a:p>
        </p:txBody>
      </p:sp>
      <p:sp>
        <p:nvSpPr>
          <p:cNvPr id="6" name="Rectangle 5"/>
          <p:cNvSpPr/>
          <p:nvPr/>
        </p:nvSpPr>
        <p:spPr>
          <a:xfrm>
            <a:off x="640080" y="3952505"/>
            <a:ext cx="6035040" cy="7315"/>
          </a:xfrm>
          <a:prstGeom prst="rect">
            <a:avLst/>
          </a:prstGeom>
          <a:solidFill>
            <a:srgbClr val="434B5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640080" y="4171961"/>
            <a:ext cx="6035040" cy="2377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34000"/>
              </a:lnSpc>
            </a:pPr>
            <a:r>
              <a:rPr sz="1700" b="0" dirty="0">
                <a:solidFill>
                  <a:srgbClr val="434B53"/>
                </a:solidFill>
                <a:latin typeface="Neuzeit Grotesk"/>
              </a:rPr>
              <a:t>Supporting copy. Say what the reader gets and why it matters.</a:t>
            </a:r>
          </a:p>
        </p:txBody>
      </p:sp>
      <p:sp>
        <p:nvSpPr>
          <p:cNvPr id="8" name="TextBox 7"/>
          <p:cNvSpPr txBox="1"/>
          <p:nvPr/>
        </p:nvSpPr>
        <p:spPr>
          <a:xfrm rot="16200000">
            <a:off x="-320040" y="7299562"/>
            <a:ext cx="2103120" cy="1828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1" spc="72" dirty="0">
                <a:solidFill>
                  <a:srgbClr val="434B53"/>
                </a:solidFill>
                <a:latin typeface="Neuzeit Grotesk"/>
              </a:rPr>
              <a:t>EYEBROW · ALL CAPS</a:t>
            </a:r>
          </a:p>
        </p:txBody>
      </p:sp>
      <p:sp>
        <p:nvSpPr>
          <p:cNvPr id="9" name="TextBox 8"/>
          <p:cNvSpPr txBox="1"/>
          <p:nvPr/>
        </p:nvSpPr>
        <p:spPr>
          <a:xfrm rot="16200000">
            <a:off x="-182880" y="5461618"/>
            <a:ext cx="1828800" cy="1828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0" dirty="0">
                <a:solidFill>
                  <a:srgbClr val="434B53"/>
                </a:solidFill>
                <a:latin typeface="Neuzeit Grotesk"/>
              </a:rPr>
              <a:t>Caption or note.</a:t>
            </a:r>
          </a:p>
        </p:txBody>
      </p:sp>
      <p:pic>
        <p:nvPicPr>
          <p:cNvPr id="12" name="Cubewise logo" descr="Cubewise logo">
            <a:extLst>
              <a:ext uri="{FF2B5EF4-FFF2-40B4-BE49-F238E27FC236}">
                <a16:creationId xmlns:a16="http://schemas.microsoft.com/office/drawing/2014/main" id="{285D2C99-5C29-72D7-BC48-A8C82E0435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" y="651317"/>
            <a:ext cx="1417320" cy="26099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0000CA-9E29-A564-44E1-1205F4F09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91F7887-51FB-4C6A-E10C-3B9BEC673ABC}"/>
              </a:ext>
            </a:extLst>
          </p:cNvPr>
          <p:cNvSpPr/>
          <p:nvPr/>
        </p:nvSpPr>
        <p:spPr>
          <a:xfrm>
            <a:off x="0" y="0"/>
            <a:ext cx="7315200" cy="9144000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1BEA508D-27B5-DFC5-9E9A-CA81FEA3FA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84903"/>
            <a:ext cx="7315200" cy="6878663"/>
          </a:xfrm>
          <a:prstGeom prst="rect">
            <a:avLst/>
          </a:prstGeom>
        </p:spPr>
      </p:pic>
      <p:sp>
        <p:nvSpPr>
          <p:cNvPr id="5" name="Title">
            <a:extLst>
              <a:ext uri="{FF2B5EF4-FFF2-40B4-BE49-F238E27FC236}">
                <a16:creationId xmlns:a16="http://schemas.microsoft.com/office/drawing/2014/main" id="{C903F2EB-9FF1-44B4-6DE1-940020240EE4}"/>
              </a:ext>
            </a:extLst>
          </p:cNvPr>
          <p:cNvSpPr txBox="1"/>
          <p:nvPr/>
        </p:nvSpPr>
        <p:spPr>
          <a:xfrm>
            <a:off x="640080" y="775526"/>
            <a:ext cx="6035040" cy="19312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83393"/>
              </a:lnSpc>
            </a:pPr>
            <a:r>
              <a:rPr sz="5000" b="1" spc="-266" dirty="0">
                <a:solidFill>
                  <a:srgbClr val="202E3A"/>
                </a:solidFill>
                <a:latin typeface="Neuzeit Grotesk Black"/>
              </a:rPr>
              <a:t>Headline.</a:t>
            </a:r>
          </a:p>
          <a:p>
            <a:pPr algn="l">
              <a:lnSpc>
                <a:spcPct val="83393"/>
              </a:lnSpc>
            </a:pPr>
            <a:r>
              <a:rPr sz="5000" b="1" spc="-266" dirty="0">
                <a:solidFill>
                  <a:srgbClr val="202E3A"/>
                </a:solidFill>
                <a:latin typeface="Neuzeit Grotesk Black"/>
              </a:rPr>
              <a:t>Two lines.</a:t>
            </a:r>
          </a:p>
          <a:p>
            <a:pPr algn="l">
              <a:lnSpc>
                <a:spcPct val="83393"/>
              </a:lnSpc>
            </a:pPr>
            <a:r>
              <a:rPr sz="5000" b="1" spc="-266" dirty="0">
                <a:solidFill>
                  <a:srgbClr val="202E3A"/>
                </a:solidFill>
                <a:latin typeface="Neuzeit Grotesk Black"/>
              </a:rPr>
              <a:t>One colour.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84545B40-470E-24A2-FD40-A2196B0AA41A}"/>
              </a:ext>
            </a:extLst>
          </p:cNvPr>
          <p:cNvSpPr/>
          <p:nvPr/>
        </p:nvSpPr>
        <p:spPr>
          <a:xfrm>
            <a:off x="640080" y="2877818"/>
            <a:ext cx="6035040" cy="7315"/>
          </a:xfrm>
          <a:prstGeom prst="rect">
            <a:avLst/>
          </a:prstGeom>
          <a:solidFill>
            <a:srgbClr val="434B5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2FF5A26-26A0-E61D-9D15-CE07239E4057}"/>
              </a:ext>
            </a:extLst>
          </p:cNvPr>
          <p:cNvSpPr txBox="1"/>
          <p:nvPr/>
        </p:nvSpPr>
        <p:spPr>
          <a:xfrm>
            <a:off x="640080" y="3097274"/>
            <a:ext cx="6035040" cy="47548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34000"/>
              </a:lnSpc>
            </a:pPr>
            <a:r>
              <a:rPr sz="1700" b="0">
                <a:solidFill>
                  <a:srgbClr val="434B53"/>
                </a:solidFill>
                <a:latin typeface="Neuzeit Grotesk"/>
              </a:rPr>
              <a:t>Supporting copy. Say what the reader gets and why it matters.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7715C458-5B32-87A7-F2B0-F103B135C0EE}"/>
              </a:ext>
            </a:extLst>
          </p:cNvPr>
          <p:cNvSpPr txBox="1"/>
          <p:nvPr/>
        </p:nvSpPr>
        <p:spPr>
          <a:xfrm>
            <a:off x="640080" y="8321040"/>
            <a:ext cx="2103120" cy="1828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1" spc="72">
                <a:solidFill>
                  <a:srgbClr val="434B53"/>
                </a:solidFill>
                <a:latin typeface="Neuzeit Grotesk"/>
              </a:rPr>
              <a:t>SERIES OR COLUMN NAME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AED2A1F-19BB-F2A3-7022-2D781F959140}"/>
              </a:ext>
            </a:extLst>
          </p:cNvPr>
          <p:cNvSpPr txBox="1"/>
          <p:nvPr/>
        </p:nvSpPr>
        <p:spPr>
          <a:xfrm>
            <a:off x="2560320" y="8321040"/>
            <a:ext cx="1828800" cy="1828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0">
                <a:solidFill>
                  <a:srgbClr val="434B53"/>
                </a:solidFill>
                <a:latin typeface="Neuzeit Grotesk"/>
              </a:rPr>
              <a:t>by Author name</a:t>
            </a:r>
          </a:p>
        </p:txBody>
      </p:sp>
    </p:spTree>
    <p:extLst>
      <p:ext uri="{BB962C8B-B14F-4D97-AF65-F5344CB8AC3E}">
        <p14:creationId xmlns:p14="http://schemas.microsoft.com/office/powerpoint/2010/main" val="27048453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8FED8B-02C7-B59F-DA6B-62E961AE9E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94C4E6D-4EC7-71D1-77AB-9E64F21E5828}"/>
              </a:ext>
            </a:extLst>
          </p:cNvPr>
          <p:cNvSpPr/>
          <p:nvPr/>
        </p:nvSpPr>
        <p:spPr>
          <a:xfrm>
            <a:off x="0" y="0"/>
            <a:ext cx="7315200" cy="9144000"/>
          </a:xfrm>
          <a:prstGeom prst="rect">
            <a:avLst/>
          </a:prstGeom>
          <a:solidFill>
            <a:srgbClr val="F1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itle">
            <a:extLst>
              <a:ext uri="{FF2B5EF4-FFF2-40B4-BE49-F238E27FC236}">
                <a16:creationId xmlns:a16="http://schemas.microsoft.com/office/drawing/2014/main" id="{450DFC10-8E47-2572-D3C0-CD477797AAEC}"/>
              </a:ext>
            </a:extLst>
          </p:cNvPr>
          <p:cNvSpPr txBox="1"/>
          <p:nvPr/>
        </p:nvSpPr>
        <p:spPr>
          <a:xfrm>
            <a:off x="640080" y="699515"/>
            <a:ext cx="6035040" cy="221284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l">
              <a:lnSpc>
                <a:spcPts val="7632"/>
              </a:lnSpc>
            </a:pPr>
            <a:r>
              <a:rPr sz="7200" b="1" spc="-252" dirty="0">
                <a:solidFill>
                  <a:srgbClr val="202E3A"/>
                </a:solidFill>
                <a:latin typeface="Neuzeit Grotesk Black"/>
              </a:rPr>
              <a:t>Headline.</a:t>
            </a:r>
          </a:p>
          <a:p>
            <a:pPr algn="l">
              <a:lnSpc>
                <a:spcPts val="7632"/>
              </a:lnSpc>
            </a:pPr>
            <a:r>
              <a:rPr sz="7200" b="1" spc="-252" dirty="0">
                <a:solidFill>
                  <a:srgbClr val="202E3A"/>
                </a:solidFill>
                <a:latin typeface="Neuzeit Grotesk Black"/>
              </a:rPr>
              <a:t>Line.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9B7B16-2C45-F767-7392-16DF455752C0}"/>
              </a:ext>
            </a:extLst>
          </p:cNvPr>
          <p:cNvSpPr txBox="1"/>
          <p:nvPr/>
        </p:nvSpPr>
        <p:spPr>
          <a:xfrm>
            <a:off x="640080" y="2852928"/>
            <a:ext cx="6035040" cy="2377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34000"/>
              </a:lnSpc>
            </a:pPr>
            <a:r>
              <a:rPr sz="1500" b="0" dirty="0">
                <a:solidFill>
                  <a:srgbClr val="434B53"/>
                </a:solidFill>
                <a:latin typeface="Neuzeit Grotesk"/>
              </a:rPr>
              <a:t>Supporting copy. Say what the reader gets and why it matters.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6CF684C-CE30-65D5-ADEC-BCA501154F85}"/>
              </a:ext>
            </a:extLst>
          </p:cNvPr>
          <p:cNvSpPr txBox="1"/>
          <p:nvPr/>
        </p:nvSpPr>
        <p:spPr>
          <a:xfrm rot="16200000">
            <a:off x="-320041" y="7301485"/>
            <a:ext cx="2103120" cy="1828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1" spc="72" dirty="0">
                <a:solidFill>
                  <a:srgbClr val="434B53"/>
                </a:solidFill>
                <a:latin typeface="Neuzeit Grotesk"/>
              </a:rPr>
              <a:t>EYEBROW · ALL CAPS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AFEA5D3-E92D-4FAD-C5D4-9561B603E6D3}"/>
              </a:ext>
            </a:extLst>
          </p:cNvPr>
          <p:cNvSpPr txBox="1"/>
          <p:nvPr/>
        </p:nvSpPr>
        <p:spPr>
          <a:xfrm rot="16200000">
            <a:off x="-182881" y="5374387"/>
            <a:ext cx="1828800" cy="1828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0" dirty="0">
                <a:solidFill>
                  <a:srgbClr val="434B53"/>
                </a:solidFill>
                <a:latin typeface="Neuzeit Grotesk"/>
              </a:rPr>
              <a:t>Caption.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8DC19BD-A149-B7B8-37FF-ABFB9FA519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3037" y="3090672"/>
            <a:ext cx="5623561" cy="7030322"/>
          </a:xfrm>
          <a:prstGeom prst="rect">
            <a:avLst/>
          </a:prstGeom>
          <a:effectLst>
            <a:outerShdw blurRad="273832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5152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7315200" cy="9144000"/>
          </a:xfrm>
          <a:prstGeom prst="rect">
            <a:avLst/>
          </a:prstGeom>
          <a:solidFill>
            <a:srgbClr val="F1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640080" y="640080"/>
            <a:ext cx="2828984" cy="367212"/>
          </a:xfrm>
          <a:prstGeom prst="rect">
            <a:avLst/>
          </a:prstGeom>
          <a:solidFill>
            <a:srgbClr val="0368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22958" y="699515"/>
            <a:ext cx="2561265" cy="27699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b="1" spc="89" dirty="0">
                <a:solidFill>
                  <a:srgbClr val="FFFFFB"/>
                </a:solidFill>
                <a:latin typeface="Neuzeit Grotesk"/>
              </a:rPr>
              <a:t>EYEBROW · ALL CAPS</a:t>
            </a:r>
          </a:p>
        </p:txBody>
      </p:sp>
      <p:sp>
        <p:nvSpPr>
          <p:cNvPr id="5" name="Title"/>
          <p:cNvSpPr txBox="1"/>
          <p:nvPr/>
        </p:nvSpPr>
        <p:spPr>
          <a:xfrm>
            <a:off x="640080" y="1317545"/>
            <a:ext cx="5847370" cy="632353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l">
              <a:lnSpc>
                <a:spcPts val="4876"/>
              </a:lnSpc>
            </a:pPr>
            <a:r>
              <a:rPr sz="4600" b="1" spc="-161" dirty="0">
                <a:solidFill>
                  <a:srgbClr val="202E3A"/>
                </a:solidFill>
                <a:latin typeface="Neuzeit Grotesk Black"/>
              </a:rPr>
              <a:t>Headline goes here.</a:t>
            </a:r>
            <a:r>
              <a:rPr lang="en-GB" sz="4600" b="1" spc="-161" dirty="0">
                <a:solidFill>
                  <a:srgbClr val="202E3A"/>
                </a:solidFill>
                <a:latin typeface="Neuzeit Grotesk Black"/>
              </a:rPr>
              <a:t/>
            </a:r>
            <a:r>
              <a:rPr sz="4600" b="1" spc="-161" dirty="0">
                <a:solidFill>
                  <a:srgbClr val="202E3A"/>
                </a:solidFill>
                <a:latin typeface="Neuzeit Grotesk Black"/>
              </a:rPr>
              <a:t/>
            </a:r>
            <a:r>
              <a:rPr lang="en-GB" sz="4600" b="1" spc="-161" dirty="0">
                <a:solidFill>
                  <a:srgbClr val="202E3A"/>
                </a:solidFill>
                <a:latin typeface="Neuzeit Grotesk Black"/>
              </a:rPr>
              <a:t/>
            </a:r>
            <a:r>
              <a:rPr lang="en-GB" sz="4600" b="1" spc="-161" dirty="0" err="1">
                <a:solidFill>
                  <a:srgbClr val="202E3A"/>
                </a:solidFill>
                <a:latin typeface="Neuzeit Grotesk Black"/>
              </a:rPr>
              <a:t/>
            </a:r>
            <a:endParaRPr lang="en-GB" sz="4600" b="1" spc="-161" dirty="0">
              <a:solidFill>
                <a:srgbClr val="202E3A"/>
              </a:solidFill>
              <a:latin typeface="Neuzeit Grotesk Black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1A5C5E9-BB8F-30D0-158C-F69B1D136465}"/>
              </a:ext>
            </a:extLst>
          </p:cNvPr>
          <p:cNvGrpSpPr/>
          <p:nvPr/>
        </p:nvGrpSpPr>
        <p:grpSpPr>
          <a:xfrm rot="16200000">
            <a:off x="-1143002" y="6355080"/>
            <a:ext cx="3749040" cy="182880"/>
            <a:chOff x="640080" y="8321040"/>
            <a:chExt cx="3749040" cy="182880"/>
          </a:xfrm>
        </p:grpSpPr>
        <p:sp>
          <p:nvSpPr>
            <p:cNvPr id="20" name="TextBox 19"/>
            <p:cNvSpPr txBox="1"/>
            <p:nvPr/>
          </p:nvSpPr>
          <p:spPr>
            <a:xfrm>
              <a:off x="640080" y="8321040"/>
              <a:ext cx="2103120" cy="182880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l"/>
              <a:r>
                <a:rPr sz="800" b="1" spc="72" dirty="0">
                  <a:solidFill>
                    <a:srgbClr val="434B53"/>
                  </a:solidFill>
                  <a:latin typeface="Neuzeit Grotesk"/>
                </a:rPr>
                <a:t>SERIES OR COLUMN NAME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560320" y="8321040"/>
              <a:ext cx="1828800" cy="182880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l"/>
              <a:r>
                <a:rPr sz="800" b="0" dirty="0">
                  <a:solidFill>
                    <a:srgbClr val="434B53"/>
                  </a:solidFill>
                  <a:latin typeface="Neuzeit Grotesk"/>
                </a:rPr>
                <a:t>by Author name</a:t>
              </a:r>
            </a:p>
          </p:txBody>
        </p:sp>
      </p:grpSp>
      <p:pic>
        <p:nvPicPr>
          <p:cNvPr id="9" name="Graphic 8">
            <a:extLst>
              <a:ext uri="{FF2B5EF4-FFF2-40B4-BE49-F238E27FC236}">
                <a16:creationId xmlns:a16="http://schemas.microsoft.com/office/drawing/2014/main" id="{1535F602-396F-6904-7AC4-5682174E00B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96909" y="2260151"/>
            <a:ext cx="5121381" cy="6401727"/>
          </a:xfrm>
          <a:prstGeom prst="rect">
            <a:avLst/>
          </a:prstGeom>
          <a:effectLst>
            <a:outerShdw blurRad="262275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03238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30721B-BAE3-CE0F-558B-F7069A2DBA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D9126C7-60BA-5D9A-FD57-1EA27C62AE65}"/>
              </a:ext>
            </a:extLst>
          </p:cNvPr>
          <p:cNvSpPr/>
          <p:nvPr/>
        </p:nvSpPr>
        <p:spPr>
          <a:xfrm>
            <a:off x="0" y="0"/>
            <a:ext cx="7315200" cy="9144000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F6A47D7-5B89-FBB0-6EF0-2EA25F4685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8679" y="2876386"/>
            <a:ext cx="5583623" cy="6980394"/>
          </a:xfrm>
          <a:prstGeom prst="rect">
            <a:avLst/>
          </a:prstGeom>
        </p:spPr>
      </p:pic>
      <p:sp>
        <p:nvSpPr>
          <p:cNvPr id="5" name="Title">
            <a:extLst>
              <a:ext uri="{FF2B5EF4-FFF2-40B4-BE49-F238E27FC236}">
                <a16:creationId xmlns:a16="http://schemas.microsoft.com/office/drawing/2014/main" id="{BEA2A86D-AE2D-7323-1E73-AABA82E04131}"/>
              </a:ext>
            </a:extLst>
          </p:cNvPr>
          <p:cNvSpPr txBox="1"/>
          <p:nvPr/>
        </p:nvSpPr>
        <p:spPr>
          <a:xfrm>
            <a:off x="640080" y="640080"/>
            <a:ext cx="5995103" cy="891206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l">
              <a:lnSpc>
                <a:spcPts val="6890"/>
              </a:lnSpc>
            </a:pPr>
            <a:r>
              <a:rPr sz="6500" b="1" spc="-228" dirty="0">
                <a:solidFill>
                  <a:srgbClr val="202E3A"/>
                </a:solidFill>
                <a:latin typeface="Neuzeit Grotesk Black"/>
              </a:rPr>
              <a:t>Headline here.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B7B2303-48D3-6C60-CA87-290A6E4C4BC2}"/>
              </a:ext>
            </a:extLst>
          </p:cNvPr>
          <p:cNvSpPr txBox="1"/>
          <p:nvPr/>
        </p:nvSpPr>
        <p:spPr>
          <a:xfrm>
            <a:off x="640080" y="1664489"/>
            <a:ext cx="6035040" cy="5232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700" spc="-60" dirty="0">
                <a:solidFill>
                  <a:srgbClr val="202E3A"/>
                </a:solidFill>
                <a:latin typeface="Neuzeit Grotesk" pitchFamily="2" charset="77"/>
              </a:rPr>
              <a:t>Supporting copy. Say what the reader gets and why it matters.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FB6982B-0A61-13C5-41C8-95F80DF27CD6}"/>
              </a:ext>
            </a:extLst>
          </p:cNvPr>
          <p:cNvSpPr txBox="1"/>
          <p:nvPr/>
        </p:nvSpPr>
        <p:spPr>
          <a:xfrm>
            <a:off x="640080" y="2320912"/>
            <a:ext cx="6035040" cy="57547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34000"/>
              </a:lnSpc>
            </a:pPr>
            <a:r>
              <a:rPr sz="3000" b="1" dirty="0">
                <a:solidFill>
                  <a:srgbClr val="202E3A"/>
                </a:solidFill>
                <a:latin typeface="Neuzeit Grotesk Black" pitchFamily="2" charset="77"/>
              </a:rPr>
              <a:t>Two or three lines.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23451D0E-1EF4-5BA9-A10A-AE2EC3C5BD7C}"/>
              </a:ext>
            </a:extLst>
          </p:cNvPr>
          <p:cNvGrpSpPr/>
          <p:nvPr/>
        </p:nvGrpSpPr>
        <p:grpSpPr>
          <a:xfrm rot="16200000">
            <a:off x="-1143000" y="6355080"/>
            <a:ext cx="3749040" cy="182880"/>
            <a:chOff x="640080" y="8321040"/>
            <a:chExt cx="3749040" cy="182880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BC50BC95-D93C-C157-F701-DACC9FC6097E}"/>
                </a:ext>
              </a:extLst>
            </p:cNvPr>
            <p:cNvSpPr txBox="1"/>
            <p:nvPr/>
          </p:nvSpPr>
          <p:spPr>
            <a:xfrm>
              <a:off x="640080" y="8321040"/>
              <a:ext cx="2103120" cy="182880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l"/>
              <a:r>
                <a:rPr sz="800" b="1" spc="72" dirty="0">
                  <a:solidFill>
                    <a:srgbClr val="434B53"/>
                  </a:solidFill>
                  <a:latin typeface="Neuzeit Grotesk"/>
                </a:rPr>
                <a:t>SERIES OR COLUMN NAME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24C177D3-AED3-95A9-4BA6-90DA45B02703}"/>
                </a:ext>
              </a:extLst>
            </p:cNvPr>
            <p:cNvSpPr txBox="1"/>
            <p:nvPr/>
          </p:nvSpPr>
          <p:spPr>
            <a:xfrm>
              <a:off x="2560320" y="8321040"/>
              <a:ext cx="1828800" cy="182880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l"/>
              <a:r>
                <a:rPr sz="800" b="0" dirty="0">
                  <a:solidFill>
                    <a:srgbClr val="434B53"/>
                  </a:solidFill>
                  <a:latin typeface="Neuzeit Grotesk"/>
                </a:rPr>
                <a:t>by Author name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068779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7315200" cy="9144000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5" name="Title"/>
          <p:cNvSpPr txBox="1"/>
          <p:nvPr/>
        </p:nvSpPr>
        <p:spPr>
          <a:xfrm>
            <a:off x="640080" y="568832"/>
            <a:ext cx="6035040" cy="205917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l">
              <a:lnSpc>
                <a:spcPts val="7102"/>
              </a:lnSpc>
            </a:pPr>
            <a:r>
              <a:rPr sz="6700" b="1" spc="-235" dirty="0">
                <a:solidFill>
                  <a:srgbClr val="202E3A"/>
                </a:solidFill>
                <a:latin typeface="Neuzeit Grotesk Black"/>
              </a:rPr>
              <a:t>Headline here.</a:t>
            </a:r>
          </a:p>
          <a:p>
            <a:pPr algn="l">
              <a:lnSpc>
                <a:spcPts val="7102"/>
              </a:lnSpc>
            </a:pPr>
            <a:r>
              <a:rPr sz="6700" b="1" spc="-235" dirty="0">
                <a:solidFill>
                  <a:srgbClr val="202E3A"/>
                </a:solidFill>
                <a:latin typeface="Neuzeit Grotesk Black"/>
              </a:rPr>
              <a:t>Two or three lines.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40080" y="2497205"/>
            <a:ext cx="6035040" cy="26161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1700" spc="-60" dirty="0">
                <a:solidFill>
                  <a:srgbClr val="202E3A"/>
                </a:solidFill>
                <a:latin typeface="Neuzeit Grotesk"/>
              </a:rPr>
              <a:t>Supporting copy. Say what the reader gets and why it matters.</a:t>
            </a:r>
            <a:r>
              <a:rPr lang="pt-PT" sz="1700" spc="-60" dirty="0">
                <a:solidFill>
                  <a:srgbClr val="202E3A"/>
                </a:solidFill>
                <a:latin typeface="Neuzeit Grotesk"/>
              </a:rPr>
              <a:t/>
            </a:r>
            <a:r>
              <a:rPr lang="en-GB" sz="1700" spc="-60" dirty="0">
                <a:solidFill>
                  <a:srgbClr val="202E3A"/>
                </a:solidFill>
                <a:latin typeface="Neuzeit Grotesk"/>
              </a:rPr>
              <a:t/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40080" y="2940898"/>
            <a:ext cx="6035040" cy="92333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3000" b="1" dirty="0">
                <a:solidFill>
                  <a:srgbClr val="202E3A"/>
                </a:solidFill>
                <a:latin typeface="Neuzeit Grotesk Black" pitchFamily="2" charset="77"/>
              </a:rPr>
              <a:t>One colour, never Sky Blue.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BEDF8A6D-34F5-C669-1D27-D08DE719BC61}"/>
              </a:ext>
            </a:extLst>
          </p:cNvPr>
          <p:cNvGrpSpPr/>
          <p:nvPr/>
        </p:nvGrpSpPr>
        <p:grpSpPr>
          <a:xfrm rot="16200000">
            <a:off x="-1143000" y="6470268"/>
            <a:ext cx="3749040" cy="182880"/>
            <a:chOff x="640080" y="8321040"/>
            <a:chExt cx="3749040" cy="182880"/>
          </a:xfrm>
        </p:grpSpPr>
        <p:sp>
          <p:nvSpPr>
            <p:cNvPr id="37" name="TextBox 36"/>
            <p:cNvSpPr txBox="1"/>
            <p:nvPr/>
          </p:nvSpPr>
          <p:spPr>
            <a:xfrm>
              <a:off x="640080" y="8321040"/>
              <a:ext cx="2103120" cy="182880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l"/>
              <a:r>
                <a:rPr sz="800" b="1" spc="72" dirty="0">
                  <a:solidFill>
                    <a:srgbClr val="434B53"/>
                  </a:solidFill>
                  <a:latin typeface="Neuzeit Grotesk"/>
                </a:rPr>
                <a:t>SERIES OR COLUMN NAME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2560320" y="8321040"/>
              <a:ext cx="1828800" cy="182880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l"/>
              <a:r>
                <a:rPr sz="800" b="0">
                  <a:solidFill>
                    <a:srgbClr val="434B53"/>
                  </a:solidFill>
                  <a:latin typeface="Neuzeit Grotesk"/>
                </a:rPr>
                <a:t>by Author name</a:t>
              </a:r>
            </a:p>
          </p:txBody>
        </p:sp>
      </p:grpSp>
      <p:pic>
        <p:nvPicPr>
          <p:cNvPr id="11" name="Graphic 10">
            <a:extLst>
              <a:ext uri="{FF2B5EF4-FFF2-40B4-BE49-F238E27FC236}">
                <a16:creationId xmlns:a16="http://schemas.microsoft.com/office/drawing/2014/main" id="{9FFD3FD9-8389-F4C2-7125-FF7B0531F83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540412" y="3851031"/>
            <a:ext cx="4234375" cy="529296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7315200" cy="9144000"/>
          </a:xfrm>
          <a:prstGeom prst="rect">
            <a:avLst/>
          </a:prstGeom>
          <a:solidFill>
            <a:srgbClr val="F31B3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640080" y="3083243"/>
            <a:ext cx="1822338" cy="283464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itle"/>
          <p:cNvSpPr txBox="1"/>
          <p:nvPr/>
        </p:nvSpPr>
        <p:spPr>
          <a:xfrm>
            <a:off x="602932" y="2553915"/>
            <a:ext cx="6016840" cy="218111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l">
              <a:lnSpc>
                <a:spcPct val="78125"/>
              </a:lnSpc>
            </a:pPr>
            <a:r>
              <a:rPr sz="8900" b="1" spc="-312" dirty="0">
                <a:solidFill>
                  <a:srgbClr val="FFFFFB"/>
                </a:solidFill>
                <a:latin typeface="Neuzeit Grotesk Black"/>
              </a:rPr>
              <a:t>Headline goes here.</a:t>
            </a:r>
          </a:p>
          <a:p>
            <a:pPr algn="l">
              <a:lnSpc>
                <a:spcPct val="78125"/>
              </a:lnSpc>
            </a:pPr>
            <a:r>
              <a:rPr sz="8900" b="1" spc="-312" dirty="0">
                <a:solidFill>
                  <a:srgbClr val="FFFFFB"/>
                </a:solidFill>
                <a:latin typeface="Neuzeit Grotesk Black"/>
              </a:rPr>
              <a:t>Two lines.</a:t>
            </a:r>
          </a:p>
        </p:txBody>
      </p:sp>
      <p:sp>
        <p:nvSpPr>
          <p:cNvPr id="6" name="Rectangle 5"/>
          <p:cNvSpPr/>
          <p:nvPr/>
        </p:nvSpPr>
        <p:spPr>
          <a:xfrm>
            <a:off x="640080" y="5098781"/>
            <a:ext cx="45720" cy="786384"/>
          </a:xfrm>
          <a:prstGeom prst="rect">
            <a:avLst/>
          </a:prstGeom>
          <a:solidFill>
            <a:srgbClr val="BDDDE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914400" y="5245085"/>
            <a:ext cx="5760720" cy="38478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20000"/>
              </a:lnSpc>
            </a:pPr>
            <a:r>
              <a:rPr sz="2200" b="1" spc="-77" dirty="0">
                <a:solidFill>
                  <a:schemeClr val="bg1"/>
                </a:solidFill>
                <a:latin typeface="Neuzeit Grotesk"/>
              </a:rPr>
              <a:t>The payoff line.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8321040"/>
            <a:ext cx="2103120" cy="12311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1" spc="72">
                <a:solidFill>
                  <a:schemeClr val="bg1"/>
                </a:solidFill>
                <a:latin typeface="Neuzeit Grotesk"/>
              </a:rPr>
              <a:t>SERIES OR COLUMN NAME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560320" y="8321040"/>
            <a:ext cx="1828800" cy="12311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0">
                <a:solidFill>
                  <a:schemeClr val="bg1"/>
                </a:solidFill>
                <a:latin typeface="Neuzeit Grotesk"/>
              </a:rPr>
              <a:t>by Author name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ED8E2B-DEFD-2A3D-6EED-190887B7EC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2F35001-0A2B-EC12-CCCF-4129D70B90FE}"/>
              </a:ext>
            </a:extLst>
          </p:cNvPr>
          <p:cNvSpPr/>
          <p:nvPr/>
        </p:nvSpPr>
        <p:spPr>
          <a:xfrm>
            <a:off x="0" y="0"/>
            <a:ext cx="7315200" cy="9144000"/>
          </a:xfrm>
          <a:prstGeom prst="rect">
            <a:avLst/>
          </a:prstGeom>
          <a:solidFill>
            <a:srgbClr val="202E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04E15C4-C2C1-2954-FAA1-DD90E51D5CFB}"/>
              </a:ext>
            </a:extLst>
          </p:cNvPr>
          <p:cNvSpPr/>
          <p:nvPr/>
        </p:nvSpPr>
        <p:spPr>
          <a:xfrm>
            <a:off x="640080" y="640080"/>
            <a:ext cx="1822338" cy="283464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9C4B2C9-521A-9888-4BCB-20AA3FBC2048}"/>
              </a:ext>
            </a:extLst>
          </p:cNvPr>
          <p:cNvSpPr/>
          <p:nvPr/>
        </p:nvSpPr>
        <p:spPr>
          <a:xfrm>
            <a:off x="640080" y="4951397"/>
            <a:ext cx="45720" cy="896112"/>
          </a:xfrm>
          <a:prstGeom prst="rect">
            <a:avLst/>
          </a:prstGeom>
          <a:solidFill>
            <a:srgbClr val="0585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3C6CAE-64ED-97EA-8762-C1767C9693B4}"/>
              </a:ext>
            </a:extLst>
          </p:cNvPr>
          <p:cNvSpPr txBox="1"/>
          <p:nvPr/>
        </p:nvSpPr>
        <p:spPr>
          <a:xfrm>
            <a:off x="914400" y="5018261"/>
            <a:ext cx="5760720" cy="7315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22000"/>
              </a:lnSpc>
            </a:pPr>
            <a:r>
              <a:rPr sz="2400" b="1" spc="-84" dirty="0">
                <a:solidFill>
                  <a:srgbClr val="FFFFFB"/>
                </a:solidFill>
                <a:latin typeface="Neuzeit Grotesk"/>
              </a:rPr>
              <a:t>The payoff line.</a:t>
            </a:r>
          </a:p>
          <a:p>
            <a:pPr algn="l">
              <a:lnSpc>
                <a:spcPct val="122000"/>
              </a:lnSpc>
            </a:pPr>
            <a:r>
              <a:rPr sz="2400" b="1" spc="-84" dirty="0">
                <a:solidFill>
                  <a:srgbClr val="FFFFFB"/>
                </a:solidFill>
                <a:latin typeface="Neuzeit Grotesk"/>
              </a:rPr>
              <a:t>Second payoff line.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7D313AF-E297-F89E-3E69-B9611F3BD826}"/>
              </a:ext>
            </a:extLst>
          </p:cNvPr>
          <p:cNvSpPr txBox="1"/>
          <p:nvPr/>
        </p:nvSpPr>
        <p:spPr>
          <a:xfrm>
            <a:off x="640080" y="8321040"/>
            <a:ext cx="2103120" cy="12311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1" spc="72">
                <a:solidFill>
                  <a:schemeClr val="bg1"/>
                </a:solidFill>
                <a:latin typeface="Neuzeit Grotesk"/>
              </a:rPr>
              <a:t>SERIES OR COLUMN NAME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ECD4166-183B-A376-F5C1-6CBF2200F986}"/>
              </a:ext>
            </a:extLst>
          </p:cNvPr>
          <p:cNvSpPr txBox="1"/>
          <p:nvPr/>
        </p:nvSpPr>
        <p:spPr>
          <a:xfrm>
            <a:off x="2560320" y="8321040"/>
            <a:ext cx="1828800" cy="12311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0">
                <a:solidFill>
                  <a:schemeClr val="bg1"/>
                </a:solidFill>
                <a:latin typeface="Neuzeit Grotesk"/>
              </a:rPr>
              <a:t>by Author name</a:t>
            </a:r>
          </a:p>
        </p:txBody>
      </p:sp>
      <p:sp>
        <p:nvSpPr>
          <p:cNvPr id="13" name="Title">
            <a:extLst>
              <a:ext uri="{FF2B5EF4-FFF2-40B4-BE49-F238E27FC236}">
                <a16:creationId xmlns:a16="http://schemas.microsoft.com/office/drawing/2014/main" id="{928A025C-C2C7-824A-2C9A-D089F2F5CBC1}"/>
              </a:ext>
            </a:extLst>
          </p:cNvPr>
          <p:cNvSpPr txBox="1"/>
          <p:nvPr/>
        </p:nvSpPr>
        <p:spPr>
          <a:xfrm>
            <a:off x="640080" y="2473532"/>
            <a:ext cx="5971120" cy="218111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78125"/>
              </a:lnSpc>
            </a:pPr>
            <a:r>
              <a:rPr sz="8900" b="1" spc="-312" dirty="0">
                <a:solidFill>
                  <a:srgbClr val="FFFFFB"/>
                </a:solidFill>
                <a:latin typeface="Neuzeit Grotesk Black"/>
              </a:rPr>
              <a:t>Headline goes here.</a:t>
            </a:r>
            <a:r>
              <a:rPr lang="pt-PT" sz="8900" b="1" spc="-312" dirty="0" err="1">
                <a:solidFill>
                  <a:srgbClr val="FFFFFB"/>
                </a:solidFill>
                <a:latin typeface="Neuzeit Grotesk Black"/>
              </a:rPr>
              <a:t/>
            </a:r>
            <a:r>
              <a:rPr lang="pt-PT" sz="8900" b="1" spc="-312" dirty="0">
                <a:solidFill>
                  <a:srgbClr val="FFFFFB"/>
                </a:solidFill>
                <a:latin typeface="Neuzeit Grotesk Black"/>
              </a:rPr>
              <a:t/>
            </a:r>
            <a:r>
              <a:rPr sz="8900" b="1" spc="-312" dirty="0" err="1">
                <a:solidFill>
                  <a:srgbClr val="FFFFFB"/>
                </a:solidFill>
                <a:latin typeface="Neuzeit Grotesk Black"/>
              </a:rPr>
              <a:t/>
            </a:r>
            <a:r>
              <a:rPr lang="pt-PT" sz="8900" b="1" spc="-312" dirty="0">
                <a:solidFill>
                  <a:srgbClr val="FFFFFB"/>
                </a:solidFill>
                <a:latin typeface="Neuzeit Grotesk Black"/>
              </a:rPr>
              <a:t/>
            </a:r>
            <a:r>
              <a:rPr sz="8900" b="1" spc="-312" dirty="0">
                <a:solidFill>
                  <a:srgbClr val="FFFFFB"/>
                </a:solidFill>
                <a:latin typeface="Neuzeit Grotesk Black"/>
              </a:rPr>
              <a:t/>
            </a:r>
            <a:r>
              <a:rPr lang="pt-PT" sz="8900" b="1" spc="-312" dirty="0">
                <a:solidFill>
                  <a:srgbClr val="FFFFFB"/>
                </a:solidFill>
                <a:latin typeface="Neuzeit Grotesk Black"/>
              </a:rPr>
              <a:t/>
            </a:r>
            <a:endParaRPr sz="8900" b="1" spc="-312" dirty="0">
              <a:solidFill>
                <a:srgbClr val="FFFFFB"/>
              </a:solidFill>
              <a:latin typeface="Neuzeit Grotesk Black"/>
            </a:endParaRPr>
          </a:p>
        </p:txBody>
      </p:sp>
    </p:spTree>
    <p:extLst>
      <p:ext uri="{BB962C8B-B14F-4D97-AF65-F5344CB8AC3E}">
        <p14:creationId xmlns:p14="http://schemas.microsoft.com/office/powerpoint/2010/main" val="40938066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7315200" cy="9144000"/>
          </a:xfrm>
          <a:prstGeom prst="rect">
            <a:avLst/>
          </a:prstGeom>
          <a:solidFill>
            <a:srgbClr val="F1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651A6872-4BD9-34E5-5D5F-44775F592E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65197" y="1171053"/>
            <a:ext cx="14802196" cy="11101647"/>
          </a:xfrm>
          <a:prstGeom prst="rect">
            <a:avLst/>
          </a:prstGeom>
          <a:effectLst>
            <a:outerShdw blurRad="261176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640080" y="640080"/>
            <a:ext cx="1620551" cy="283464"/>
          </a:xfrm>
          <a:prstGeom prst="rect">
            <a:avLst/>
          </a:prstGeom>
          <a:solidFill>
            <a:srgbClr val="0368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22959" y="699515"/>
            <a:ext cx="1346231" cy="28346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1" spc="89">
                <a:solidFill>
                  <a:srgbClr val="FFFFFB"/>
                </a:solidFill>
                <a:latin typeface="Neuzeit Grotesk"/>
              </a:rPr>
              <a:t>EYEBROW · ALL CAPS</a:t>
            </a:r>
          </a:p>
        </p:txBody>
      </p:sp>
      <p:sp>
        <p:nvSpPr>
          <p:cNvPr id="5" name="Title"/>
          <p:cNvSpPr txBox="1"/>
          <p:nvPr/>
        </p:nvSpPr>
        <p:spPr>
          <a:xfrm>
            <a:off x="640080" y="1220122"/>
            <a:ext cx="5240217" cy="1867819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l">
              <a:lnSpc>
                <a:spcPct val="80000"/>
              </a:lnSpc>
            </a:pPr>
            <a:r>
              <a:rPr sz="5000" b="1" spc="-200" dirty="0">
                <a:solidFill>
                  <a:srgbClr val="202E3A"/>
                </a:solidFill>
                <a:latin typeface="Neuzeit Grotesk Black"/>
              </a:rPr>
              <a:t>Headline goes here.</a:t>
            </a:r>
          </a:p>
          <a:p>
            <a:pPr algn="l">
              <a:lnSpc>
                <a:spcPct val="80000"/>
              </a:lnSpc>
            </a:pPr>
            <a:r>
              <a:rPr sz="5000" b="1" spc="-200" dirty="0">
                <a:solidFill>
                  <a:srgbClr val="202E3A"/>
                </a:solidFill>
                <a:latin typeface="Neuzeit Grotesk Black"/>
              </a:rPr>
              <a:t>Two lines.</a:t>
            </a:r>
          </a:p>
          <a:p>
            <a:pPr algn="l">
              <a:lnSpc>
                <a:spcPct val="80000"/>
              </a:lnSpc>
            </a:pPr>
            <a:r>
              <a:rPr sz="5000" b="1" spc="-200" dirty="0">
                <a:solidFill>
                  <a:srgbClr val="202E3A"/>
                </a:solidFill>
                <a:latin typeface="Neuzeit Grotesk Black"/>
              </a:rPr>
              <a:t>One colour only.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080" y="8321040"/>
            <a:ext cx="2103120" cy="1828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1" spc="72">
                <a:solidFill>
                  <a:srgbClr val="434B53"/>
                </a:solidFill>
                <a:latin typeface="Neuzeit Grotesk"/>
              </a:rPr>
              <a:t>SERIES OR COLUMN NAME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560320" y="8321040"/>
            <a:ext cx="1828800" cy="1828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0">
                <a:solidFill>
                  <a:srgbClr val="434B53"/>
                </a:solidFill>
                <a:latin typeface="Neuzeit Grotesk"/>
              </a:rPr>
              <a:t>by Author name</a:t>
            </a:r>
          </a:p>
        </p:txBody>
      </p:sp>
      <p:pic>
        <p:nvPicPr>
          <p:cNvPr id="19" name="Cubewise logo" descr="Cubewise logo">
            <a:extLst>
              <a:ext uri="{FF2B5EF4-FFF2-40B4-BE49-F238E27FC236}">
                <a16:creationId xmlns:a16="http://schemas.microsoft.com/office/drawing/2014/main" id="{9543751F-03FE-952F-B93F-353D86B273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7800" y="649915"/>
            <a:ext cx="1417320" cy="26099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A850CF-A591-4745-F4A5-F45F284E89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A20B7F57-22C2-7821-F40C-19A984964DF3}"/>
              </a:ext>
            </a:extLst>
          </p:cNvPr>
          <p:cNvSpPr/>
          <p:nvPr/>
        </p:nvSpPr>
        <p:spPr>
          <a:xfrm>
            <a:off x="-6430" y="0"/>
            <a:ext cx="7315200" cy="9144000"/>
          </a:xfrm>
          <a:prstGeom prst="rect">
            <a:avLst/>
          </a:prstGeom>
          <a:solidFill>
            <a:srgbClr val="F1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8" name="Cubewise logo" descr="Cubewise logo">
            <a:extLst>
              <a:ext uri="{FF2B5EF4-FFF2-40B4-BE49-F238E27FC236}">
                <a16:creationId xmlns:a16="http://schemas.microsoft.com/office/drawing/2014/main" id="{761A55D5-517C-E9C7-F5D0-BCF550A28E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853694"/>
            <a:ext cx="1417320" cy="260990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9E07DE7-ADFF-A79E-6A5D-39BC41CE38C6}"/>
              </a:ext>
            </a:extLst>
          </p:cNvPr>
          <p:cNvSpPr txBox="1"/>
          <p:nvPr/>
        </p:nvSpPr>
        <p:spPr>
          <a:xfrm>
            <a:off x="640080" y="8321040"/>
            <a:ext cx="1883050" cy="1828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1" spc="72">
                <a:solidFill>
                  <a:srgbClr val="434B53"/>
                </a:solidFill>
                <a:latin typeface="Neuzeit Grotesk"/>
              </a:rPr>
              <a:t>SERIES OR COLUMN NAME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FAB1A96-B068-A645-19D8-AD9FFEA00DEC}"/>
              </a:ext>
            </a:extLst>
          </p:cNvPr>
          <p:cNvSpPr txBox="1"/>
          <p:nvPr/>
        </p:nvSpPr>
        <p:spPr>
          <a:xfrm>
            <a:off x="2559706" y="8321040"/>
            <a:ext cx="1828800" cy="1828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0" dirty="0">
                <a:solidFill>
                  <a:srgbClr val="434B53"/>
                </a:solidFill>
                <a:latin typeface="Neuzeit Grotesk"/>
              </a:rPr>
              <a:t>by Author name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AD6406-C792-DE97-DF7E-0D521C21DD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14550" y="242887"/>
            <a:ext cx="11544300" cy="8658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5176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7315200" cy="9144000"/>
          </a:xfrm>
          <a:prstGeom prst="rect">
            <a:avLst/>
          </a:prstGeom>
          <a:solidFill>
            <a:srgbClr val="F1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3" name="Picture 2" descr="s09_Cubewise_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6272" y="4297680"/>
            <a:ext cx="2962656" cy="54555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C6CA9A94-28DE-E142-AB1C-001D7EF84B9E}">
  <we:reference id="WA200010001" version="1.0.0.1" store="Omex" storeType="OMEX"/>
  <we:alternateReferences>
    <we:reference id="WA200010001" version="1.0.0.1" store="WA200010001" storeType="OMEX"/>
  </we:alternateReferences>
  <we:properties>
    <we:property name="claude.fileId" value="&quot;72a802c2-8687-43d4-ad2a-59752c289730&quot;"/>
  </we:properties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237</Words>
  <Application>Microsoft Office Word</Application>
  <PresentationFormat>Custom</PresentationFormat>
  <Paragraphs>50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Neuzeit Grotesk</vt:lpstr>
      <vt:lpstr>Neuzeit Grotesk Black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>Cubewise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Cubewise Brand Enablement Team</dc:creator>
  <cp:keywords/>
  <dc:description>Cubewise Property</dc:description>
  <cp:lastModifiedBy>Cubewise Brand Enablement Team</cp:lastModifiedBy>
  <cp:revision>17</cp:revision>
  <dcterms:created xsi:type="dcterms:W3CDTF">2026-10-22T00:00:00Z</dcterms:created>
  <dcterms:modified xsi:type="dcterms:W3CDTF">2026-10-22T08:51:09Z</dcterms:modified>
  <cp:category/>
  <cp:company>Cubewise</cp:compan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80686296-2be5-4b6a-9968-eaffbb7a4865_Enabled">
    <vt:lpwstr>true</vt:lpwstr>
  </property>
  <property fmtid="{D5CDD505-2E9C-101B-9397-08002B2CF9AE}" pid="3" name="MSIP_Label_80686296-2be5-4b6a-9968-eaffbb7a4865_SetDate">
    <vt:lpwstr>2026-09-14T12:15:54Z</vt:lpwstr>
  </property>
  <property fmtid="{D5CDD505-2E9C-101B-9397-08002B2CF9AE}" pid="4" name="MSIP_Label_80686296-2be5-4b6a-9968-eaffbb7a4865_Method">
    <vt:lpwstr>Standard</vt:lpwstr>
  </property>
  <property fmtid="{D5CDD505-2E9C-101B-9397-08002B2CF9AE}" pid="5" name="MSIP_Label_80686296-2be5-4b6a-9968-eaffbb7a4865_Name">
    <vt:lpwstr>Restricted</vt:lpwstr>
  </property>
  <property fmtid="{D5CDD505-2E9C-101B-9397-08002B2CF9AE}" pid="6" name="MSIP_Label_80686296-2be5-4b6a-9968-eaffbb7a4865_SiteId">
    <vt:lpwstr>0635d657-0279-4110-9c8f-2ee27b1e065b</vt:lpwstr>
  </property>
  <property fmtid="{D5CDD505-2E9C-101B-9397-08002B2CF9AE}" pid="7" name="MSIP_Label_80686296-2be5-4b6a-9968-eaffbb7a4865_ActionId">
    <vt:lpwstr>c4041a88-62f6-4911-8003-96bd9377ffa4</vt:lpwstr>
  </property>
  <property fmtid="{D5CDD505-2E9C-101B-9397-08002B2CF9AE}" pid="8" name="MSIP_Label_80686296-2be5-4b6a-9968-eaffbb7a4865_ContentBits">
    <vt:lpwstr>0</vt:lpwstr>
  </property>
  <property fmtid="{D5CDD505-2E9C-101B-9397-08002B2CF9AE}" pid="9" name="MSIP_Label_80686296-2be5-4b6a-9968-eaffbb7a4865_Tag">
    <vt:lpwstr>10, 3, 0, 2</vt:lpwstr>
  </property>
</Properties>
</file>