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Lst>
  <p:sldSz cx="6858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1 — HOOK. Dark Night. The title is one colour, Pearl White, never Sky Blue (Part 7.7a), and never italic at Black weight (Part 7.6). The accent lives in the eyebrow. Logo sits on card 1 and card 8 only.</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2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3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4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5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6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7 — PAYOFF. Light Gray. Large Sky Blue quote mark. Any figure carries its source on the card; no unsourced numbers.</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8 — CTA. Sky Blue ground. Body is Pearl White, never Pond Blue on Sky Blue (Part 7.2). One action only. Hashtags come from the Part 4.6 allow-list.</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8.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585C8"/>
                </a:solidFill>
                <a:latin typeface="Neuzeit Grotesk"/>
                <a:ea typeface="Neuzeit Grotesk"/>
                <a:cs typeface="Neuzeit Grotesk"/>
              </a:rPr>
              <a:t>EYEBROW  ·  THE HOOK</a:t>
            </a:r>
          </a:p>
        </p:txBody>
      </p:sp>
      <p:sp>
        <p:nvSpPr>
          <p:cNvPr id="3" name="TextBox 2"/>
          <p:cNvSpPr txBox="1"/>
          <p:nvPr/>
        </p:nvSpPr>
        <p:spPr>
          <a:xfrm>
            <a:off x="566928" y="1920240"/>
            <a:ext cx="5724144" cy="2606040"/>
          </a:xfrm>
          <a:prstGeom prst="rect">
            <a:avLst/>
          </a:prstGeom>
          <a:noFill/>
        </p:spPr>
        <p:txBody>
          <a:bodyPr wrap="square" lIns="0" rIns="0" tIns="0" bIns="0" anchor="t">
            <a:spAutoFit/>
          </a:bodyPr>
          <a:lstStyle/>
          <a:p>
            <a:pPr algn="l">
              <a:lnSpc>
                <a:spcPts val="4800"/>
              </a:lnSpc>
              <a:spcAft>
                <a:spcPts val="0"/>
              </a:spcAft>
            </a:pPr>
            <a:r>
              <a:rPr sz="4000" b="0" i="0" spc="-120">
                <a:solidFill>
                  <a:srgbClr val="FFFFFB"/>
                </a:solidFill>
                <a:latin typeface="Neuzeit Grotesk Black"/>
                <a:ea typeface="Neuzeit Grotesk Black"/>
                <a:cs typeface="Neuzeit Grotesk Black"/>
              </a:rPr>
              <a:t>The hook goes</a:t>
            </a:r>
          </a:p>
          <a:p>
            <a:pPr algn="l">
              <a:lnSpc>
                <a:spcPts val="4800"/>
              </a:lnSpc>
              <a:spcAft>
                <a:spcPts val="0"/>
              </a:spcAft>
            </a:pPr>
            <a:r>
              <a:rPr sz="4000" b="0" i="0" spc="-120">
                <a:solidFill>
                  <a:srgbClr val="FFFFFB"/>
                </a:solidFill>
                <a:latin typeface="Neuzeit Grotesk Black"/>
                <a:ea typeface="Neuzeit Grotesk Black"/>
                <a:cs typeface="Neuzeit Grotesk Black"/>
              </a:rPr>
              <a:t>here, in Black</a:t>
            </a:r>
          </a:p>
          <a:p>
            <a:pPr algn="l">
              <a:lnSpc>
                <a:spcPts val="4800"/>
              </a:lnSpc>
              <a:spcAft>
                <a:spcPts val="0"/>
              </a:spcAft>
            </a:pPr>
            <a:r>
              <a:rPr sz="4000" b="0" i="0" spc="-120">
                <a:solidFill>
                  <a:srgbClr val="FFFFFB"/>
                </a:solidFill>
                <a:latin typeface="Neuzeit Grotesk Black"/>
                <a:ea typeface="Neuzeit Grotesk Black"/>
                <a:cs typeface="Neuzeit Grotesk Black"/>
              </a:rPr>
              <a:t>weight.</a:t>
            </a:r>
          </a:p>
        </p:txBody>
      </p:sp>
      <p:sp>
        <p:nvSpPr>
          <p:cNvPr id="4" name="TextBox 3"/>
          <p:cNvSpPr txBox="1"/>
          <p:nvPr/>
        </p:nvSpPr>
        <p:spPr>
          <a:xfrm>
            <a:off x="566928" y="4800600"/>
            <a:ext cx="5724144" cy="365760"/>
          </a:xfrm>
          <a:prstGeom prst="rect">
            <a:avLst/>
          </a:prstGeom>
          <a:noFill/>
        </p:spPr>
        <p:txBody>
          <a:bodyPr wrap="square" lIns="0" rIns="0" tIns="0" bIns="0" anchor="t">
            <a:spAutoFit/>
          </a:bodyPr>
          <a:lstStyle/>
          <a:p>
            <a:pPr algn="l">
              <a:spcAft>
                <a:spcPts val="0"/>
              </a:spcAft>
            </a:pPr>
            <a:r>
              <a:rPr sz="1500" b="0" i="0">
                <a:solidFill>
                  <a:srgbClr val="BDDDEF"/>
                </a:solidFill>
                <a:latin typeface="Neuzeit Grotesk"/>
                <a:ea typeface="Neuzeit Grotesk"/>
                <a:cs typeface="Neuzeit Grotesk"/>
              </a:rPr>
              <a:t>One supporting line in Regular.</a:t>
            </a:r>
          </a:p>
        </p:txBody>
      </p:sp>
      <p:pic>
        <p:nvPicPr>
          <p:cNvPr id="5" name="Picture 4" descr="logo_rev.png"/>
          <p:cNvPicPr>
            <a:picLocks noChangeAspect="1"/>
          </p:cNvPicPr>
          <p:nvPr/>
        </p:nvPicPr>
        <p:blipFill>
          <a:blip r:embed="rId2"/>
          <a:stretch>
            <a:fillRect/>
          </a:stretch>
        </p:blipFill>
        <p:spPr>
          <a:xfrm>
            <a:off x="566928" y="6108192"/>
            <a:ext cx="993952" cy="18288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01</a:t>
            </a:r>
          </a:p>
        </p:txBody>
      </p:sp>
      <p:sp>
        <p:nvSpPr>
          <p:cNvPr id="3" name="TextBox 2"/>
          <p:cNvSpPr txBox="1"/>
          <p:nvPr/>
        </p:nvSpPr>
        <p:spPr>
          <a:xfrm>
            <a:off x="566928" y="2057400"/>
            <a:ext cx="5724144" cy="1645919"/>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3840480"/>
            <a:ext cx="5724144" cy="1645919"/>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02 / 08</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02</a:t>
            </a:r>
          </a:p>
        </p:txBody>
      </p:sp>
      <p:sp>
        <p:nvSpPr>
          <p:cNvPr id="3" name="TextBox 2"/>
          <p:cNvSpPr txBox="1"/>
          <p:nvPr/>
        </p:nvSpPr>
        <p:spPr>
          <a:xfrm>
            <a:off x="566928" y="2057400"/>
            <a:ext cx="5724144" cy="1645919"/>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3840480"/>
            <a:ext cx="5724144" cy="1645919"/>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03 / 08</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BDDDEF"/>
                </a:solidFill>
                <a:latin typeface="Neuzeit Grotesk"/>
                <a:ea typeface="Neuzeit Grotesk"/>
                <a:cs typeface="Neuzeit Grotesk"/>
              </a:rPr>
              <a:t>POINT 03</a:t>
            </a:r>
          </a:p>
        </p:txBody>
      </p:sp>
      <p:sp>
        <p:nvSpPr>
          <p:cNvPr id="3" name="TextBox 2"/>
          <p:cNvSpPr txBox="1"/>
          <p:nvPr/>
        </p:nvSpPr>
        <p:spPr>
          <a:xfrm>
            <a:off x="566928" y="2057400"/>
            <a:ext cx="5724144" cy="1645919"/>
          </a:xfrm>
          <a:prstGeom prst="rect">
            <a:avLst/>
          </a:prstGeom>
          <a:noFill/>
        </p:spPr>
        <p:txBody>
          <a:bodyPr wrap="square" lIns="0" rIns="0" tIns="0" bIns="0" anchor="t">
            <a:spAutoFit/>
          </a:bodyPr>
          <a:lstStyle/>
          <a:p>
            <a:pPr algn="l">
              <a:lnSpc>
                <a:spcPts val="3800"/>
              </a:lnSpc>
              <a:spcAft>
                <a:spcPts val="0"/>
              </a:spcAft>
            </a:pPr>
            <a:r>
              <a:rPr sz="3000" b="0" i="0" spc="-90">
                <a:solidFill>
                  <a:srgbClr val="FFFFFB"/>
                </a:solidFill>
                <a:latin typeface="Neuzeit Grotesk Black"/>
                <a:ea typeface="Neuzeit Grotesk Black"/>
                <a:cs typeface="Neuzeit Grotesk Black"/>
              </a:rPr>
              <a:t>One idea per card,</a:t>
            </a:r>
          </a:p>
          <a:p>
            <a:pPr algn="l">
              <a:lnSpc>
                <a:spcPts val="3800"/>
              </a:lnSpc>
              <a:spcAft>
                <a:spcPts val="0"/>
              </a:spcAft>
            </a:pPr>
            <a:r>
              <a:rPr sz="3000" b="0" i="0" spc="-90">
                <a:solidFill>
                  <a:srgbClr val="FFFFFB"/>
                </a:solidFill>
                <a:latin typeface="Neuzeit Grotesk Black"/>
                <a:ea typeface="Neuzeit Grotesk Black"/>
                <a:cs typeface="Neuzeit Grotesk Black"/>
              </a:rPr>
              <a:t>stated plainly.</a:t>
            </a:r>
          </a:p>
        </p:txBody>
      </p:sp>
      <p:sp>
        <p:nvSpPr>
          <p:cNvPr id="4" name="TextBox 3"/>
          <p:cNvSpPr txBox="1"/>
          <p:nvPr/>
        </p:nvSpPr>
        <p:spPr>
          <a:xfrm>
            <a:off x="566928" y="3840480"/>
            <a:ext cx="5724144" cy="1645919"/>
          </a:xfrm>
          <a:prstGeom prst="rect">
            <a:avLst/>
          </a:prstGeom>
          <a:noFill/>
        </p:spPr>
        <p:txBody>
          <a:bodyPr wrap="square" lIns="0" rIns="0" tIns="0" bIns="0" anchor="t">
            <a:spAutoFit/>
          </a:bodyPr>
          <a:lstStyle/>
          <a:p>
            <a:pPr algn="l">
              <a:lnSpc>
                <a:spcPts val="2300"/>
              </a:lnSpc>
              <a:spcAft>
                <a:spcPts val="0"/>
              </a:spcAft>
            </a:pPr>
            <a:r>
              <a:rPr sz="1500" b="0" i="0">
                <a:solidFill>
                  <a:srgbClr val="BDDDEF"/>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BDDDEF"/>
                </a:solidFill>
                <a:latin typeface="Neuzeit Grotesk"/>
                <a:ea typeface="Neuzeit Grotesk"/>
                <a:cs typeface="Neuzeit Grotesk"/>
              </a:rPr>
              <a:t>04 / 08</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BDDDEF"/>
                </a:solidFill>
                <a:latin typeface="Neuzeit Grotesk"/>
                <a:ea typeface="Neuzeit Grotesk"/>
                <a:cs typeface="Neuzeit Grotesk"/>
              </a:rPr>
              <a:t>POINT 04</a:t>
            </a:r>
          </a:p>
        </p:txBody>
      </p:sp>
      <p:sp>
        <p:nvSpPr>
          <p:cNvPr id="3" name="TextBox 2"/>
          <p:cNvSpPr txBox="1"/>
          <p:nvPr/>
        </p:nvSpPr>
        <p:spPr>
          <a:xfrm>
            <a:off x="566928" y="2057400"/>
            <a:ext cx="5724144" cy="1645919"/>
          </a:xfrm>
          <a:prstGeom prst="rect">
            <a:avLst/>
          </a:prstGeom>
          <a:noFill/>
        </p:spPr>
        <p:txBody>
          <a:bodyPr wrap="square" lIns="0" rIns="0" tIns="0" bIns="0" anchor="t">
            <a:spAutoFit/>
          </a:bodyPr>
          <a:lstStyle/>
          <a:p>
            <a:pPr algn="l">
              <a:lnSpc>
                <a:spcPts val="3800"/>
              </a:lnSpc>
              <a:spcAft>
                <a:spcPts val="0"/>
              </a:spcAft>
            </a:pPr>
            <a:r>
              <a:rPr sz="3000" b="0" i="0" spc="-90">
                <a:solidFill>
                  <a:srgbClr val="FFFFFB"/>
                </a:solidFill>
                <a:latin typeface="Neuzeit Grotesk Black"/>
                <a:ea typeface="Neuzeit Grotesk Black"/>
                <a:cs typeface="Neuzeit Grotesk Black"/>
              </a:rPr>
              <a:t>One idea per card,</a:t>
            </a:r>
          </a:p>
          <a:p>
            <a:pPr algn="l">
              <a:lnSpc>
                <a:spcPts val="3800"/>
              </a:lnSpc>
              <a:spcAft>
                <a:spcPts val="0"/>
              </a:spcAft>
            </a:pPr>
            <a:r>
              <a:rPr sz="3000" b="0" i="0" spc="-90">
                <a:solidFill>
                  <a:srgbClr val="FFFFFB"/>
                </a:solidFill>
                <a:latin typeface="Neuzeit Grotesk Black"/>
                <a:ea typeface="Neuzeit Grotesk Black"/>
                <a:cs typeface="Neuzeit Grotesk Black"/>
              </a:rPr>
              <a:t>stated plainly.</a:t>
            </a:r>
          </a:p>
        </p:txBody>
      </p:sp>
      <p:sp>
        <p:nvSpPr>
          <p:cNvPr id="4" name="TextBox 3"/>
          <p:cNvSpPr txBox="1"/>
          <p:nvPr/>
        </p:nvSpPr>
        <p:spPr>
          <a:xfrm>
            <a:off x="566928" y="3840480"/>
            <a:ext cx="5724144" cy="1645919"/>
          </a:xfrm>
          <a:prstGeom prst="rect">
            <a:avLst/>
          </a:prstGeom>
          <a:noFill/>
        </p:spPr>
        <p:txBody>
          <a:bodyPr wrap="square" lIns="0" rIns="0" tIns="0" bIns="0" anchor="t">
            <a:spAutoFit/>
          </a:bodyPr>
          <a:lstStyle/>
          <a:p>
            <a:pPr algn="l">
              <a:lnSpc>
                <a:spcPts val="2300"/>
              </a:lnSpc>
              <a:spcAft>
                <a:spcPts val="0"/>
              </a:spcAft>
            </a:pPr>
            <a:r>
              <a:rPr sz="1500" b="0" i="0">
                <a:solidFill>
                  <a:srgbClr val="BDDDEF"/>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BDDDEF"/>
                </a:solidFill>
                <a:latin typeface="Neuzeit Grotesk"/>
                <a:ea typeface="Neuzeit Grotesk"/>
                <a:cs typeface="Neuzeit Grotesk"/>
              </a:rPr>
              <a:t>05 / 08</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05</a:t>
            </a:r>
          </a:p>
        </p:txBody>
      </p:sp>
      <p:sp>
        <p:nvSpPr>
          <p:cNvPr id="3" name="TextBox 2"/>
          <p:cNvSpPr txBox="1"/>
          <p:nvPr/>
        </p:nvSpPr>
        <p:spPr>
          <a:xfrm>
            <a:off x="566928" y="2057400"/>
            <a:ext cx="5724144" cy="1645919"/>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3840480"/>
            <a:ext cx="5724144" cy="1645919"/>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06 / 08</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1F2F2"/>
        </a:solidFill>
        <a:effectLst/>
      </p:bgPr>
    </p:bg>
    <p:spTree>
      <p:nvGrpSpPr>
        <p:cNvPr id="1" name=""/>
        <p:cNvGrpSpPr/>
        <p:nvPr/>
      </p:nvGrpSpPr>
      <p:grpSpPr/>
      <p:sp>
        <p:nvSpPr>
          <p:cNvPr id="2" name="TextBox 1"/>
          <p:cNvSpPr txBox="1"/>
          <p:nvPr/>
        </p:nvSpPr>
        <p:spPr>
          <a:xfrm>
            <a:off x="457200" y="1508760"/>
            <a:ext cx="1645920" cy="1280160"/>
          </a:xfrm>
          <a:prstGeom prst="rect">
            <a:avLst/>
          </a:prstGeom>
          <a:noFill/>
        </p:spPr>
        <p:txBody>
          <a:bodyPr wrap="square" lIns="0" rIns="0" tIns="0" bIns="0" anchor="t">
            <a:spAutoFit/>
          </a:bodyPr>
          <a:lstStyle/>
          <a:p>
            <a:pPr algn="l">
              <a:spcAft>
                <a:spcPts val="0"/>
              </a:spcAft>
            </a:pPr>
            <a:r>
              <a:rPr sz="11000" b="0" i="0">
                <a:solidFill>
                  <a:srgbClr val="0585C8"/>
                </a:solidFill>
                <a:latin typeface="Neuzeit Grotesk Black"/>
                <a:ea typeface="Neuzeit Grotesk Black"/>
                <a:cs typeface="Neuzeit Grotesk Black"/>
              </a:rPr>
              <a:t>“</a:t>
            </a:r>
          </a:p>
        </p:txBody>
      </p:sp>
      <p:sp>
        <p:nvSpPr>
          <p:cNvPr id="3" name="TextBox 2"/>
          <p:cNvSpPr txBox="1"/>
          <p:nvPr/>
        </p:nvSpPr>
        <p:spPr>
          <a:xfrm>
            <a:off x="566928" y="3017520"/>
            <a:ext cx="5724144" cy="1920240"/>
          </a:xfrm>
          <a:prstGeom prst="rect">
            <a:avLst/>
          </a:prstGeom>
          <a:noFill/>
        </p:spPr>
        <p:txBody>
          <a:bodyPr wrap="square" lIns="0" rIns="0" tIns="0" bIns="0" anchor="t">
            <a:spAutoFit/>
          </a:bodyPr>
          <a:lstStyle/>
          <a:p>
            <a:pPr algn="l">
              <a:lnSpc>
                <a:spcPts val="3200"/>
              </a:lnSpc>
              <a:spcAft>
                <a:spcPts val="0"/>
              </a:spcAft>
            </a:pPr>
            <a:r>
              <a:rPr sz="2300" b="0" i="0">
                <a:solidFill>
                  <a:srgbClr val="202E3A"/>
                </a:solidFill>
                <a:latin typeface="Neuzeit Grotesk"/>
                <a:ea typeface="Neuzeit Grotesk"/>
                <a:cs typeface="Neuzeit Grotesk"/>
              </a:rPr>
              <a:t>The payoff. A stat, an outcome, or the line you want remembered.</a:t>
            </a:r>
          </a:p>
        </p:txBody>
      </p:sp>
      <p:sp>
        <p:nvSpPr>
          <p:cNvPr id="4" name="TextBox 3"/>
          <p:cNvSpPr txBox="1"/>
          <p:nvPr/>
        </p:nvSpPr>
        <p:spPr>
          <a:xfrm>
            <a:off x="566928" y="5212080"/>
            <a:ext cx="5724144" cy="274320"/>
          </a:xfrm>
          <a:prstGeom prst="rect">
            <a:avLst/>
          </a:prstGeom>
          <a:noFill/>
        </p:spPr>
        <p:txBody>
          <a:bodyPr wrap="square" lIns="0" rIns="0" tIns="0" bIns="0" anchor="t">
            <a:spAutoFit/>
          </a:bodyPr>
          <a:lstStyle/>
          <a:p>
            <a:pPr algn="l">
              <a:spcAft>
                <a:spcPts val="0"/>
              </a:spcAft>
            </a:pPr>
            <a:r>
              <a:rPr sz="1050" b="1" i="0" spc="120">
                <a:solidFill>
                  <a:srgbClr val="434B53"/>
                </a:solidFill>
                <a:latin typeface="Neuzeit Grotesk"/>
                <a:ea typeface="Neuzeit Grotesk"/>
                <a:cs typeface="Neuzeit Grotesk"/>
              </a:rPr>
              <a:t>Source  ·  where the number came from</a:t>
            </a:r>
          </a:p>
        </p:txBody>
      </p:sp>
      <p:sp>
        <p:nvSpPr>
          <p:cNvPr id="5" name="TextBox 4"/>
          <p:cNvSpPr txBox="1"/>
          <p:nvPr/>
        </p:nvSpPr>
        <p:spPr>
          <a:xfrm>
            <a:off x="5193792" y="60533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07 / 08</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0585C8"/>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FFFFFB"/>
                </a:solidFill>
                <a:latin typeface="Neuzeit Grotesk"/>
                <a:ea typeface="Neuzeit Grotesk"/>
                <a:cs typeface="Neuzeit Grotesk"/>
              </a:rPr>
              <a:t>ONE CLEAR ACTION</a:t>
            </a:r>
          </a:p>
        </p:txBody>
      </p:sp>
      <p:sp>
        <p:nvSpPr>
          <p:cNvPr id="3" name="TextBox 2"/>
          <p:cNvSpPr txBox="1"/>
          <p:nvPr/>
        </p:nvSpPr>
        <p:spPr>
          <a:xfrm>
            <a:off x="566928" y="2194560"/>
            <a:ext cx="5724144" cy="1920240"/>
          </a:xfrm>
          <a:prstGeom prst="rect">
            <a:avLst/>
          </a:prstGeom>
          <a:noFill/>
        </p:spPr>
        <p:txBody>
          <a:bodyPr wrap="square" lIns="0" rIns="0" tIns="0" bIns="0" anchor="t">
            <a:spAutoFit/>
          </a:bodyPr>
          <a:lstStyle/>
          <a:p>
            <a:pPr algn="l">
              <a:lnSpc>
                <a:spcPts val="4400"/>
              </a:lnSpc>
              <a:spcAft>
                <a:spcPts val="0"/>
              </a:spcAft>
            </a:pPr>
            <a:r>
              <a:rPr sz="3600" b="0" i="0" spc="-110">
                <a:solidFill>
                  <a:srgbClr val="FFFFFB"/>
                </a:solidFill>
                <a:latin typeface="Neuzeit Grotesk Black"/>
                <a:ea typeface="Neuzeit Grotesk Black"/>
                <a:cs typeface="Neuzeit Grotesk Black"/>
              </a:rPr>
              <a:t>Learn more,</a:t>
            </a:r>
          </a:p>
          <a:p>
            <a:pPr algn="l">
              <a:lnSpc>
                <a:spcPts val="4400"/>
              </a:lnSpc>
              <a:spcAft>
                <a:spcPts val="0"/>
              </a:spcAft>
            </a:pPr>
            <a:r>
              <a:rPr sz="3600" b="0" i="0" spc="-110">
                <a:solidFill>
                  <a:srgbClr val="FFFFFB"/>
                </a:solidFill>
                <a:latin typeface="Neuzeit Grotesk Black"/>
                <a:ea typeface="Neuzeit Grotesk Black"/>
                <a:cs typeface="Neuzeit Grotesk Black"/>
              </a:rPr>
              <a:t>or talk to us.</a:t>
            </a:r>
          </a:p>
        </p:txBody>
      </p:sp>
      <p:sp>
        <p:nvSpPr>
          <p:cNvPr id="4" name="TextBox 3"/>
          <p:cNvSpPr txBox="1"/>
          <p:nvPr/>
        </p:nvSpPr>
        <p:spPr>
          <a:xfrm>
            <a:off x="566928" y="4389120"/>
            <a:ext cx="5724144" cy="365760"/>
          </a:xfrm>
          <a:prstGeom prst="rect">
            <a:avLst/>
          </a:prstGeom>
          <a:noFill/>
        </p:spPr>
        <p:txBody>
          <a:bodyPr wrap="square" lIns="0" rIns="0" tIns="0" bIns="0" anchor="t">
            <a:spAutoFit/>
          </a:bodyPr>
          <a:lstStyle/>
          <a:p>
            <a:pPr algn="l">
              <a:spcAft>
                <a:spcPts val="0"/>
              </a:spcAft>
            </a:pPr>
            <a:r>
              <a:rPr sz="1500" b="0" i="0">
                <a:solidFill>
                  <a:srgbClr val="FFFFFB"/>
                </a:solidFill>
                <a:latin typeface="Neuzeit Grotesk"/>
                <a:ea typeface="Neuzeit Grotesk"/>
                <a:cs typeface="Neuzeit Grotesk"/>
              </a:rPr>
              <a:t>cubewise.com  ·  #DoGoodTM1</a:t>
            </a:r>
          </a:p>
        </p:txBody>
      </p:sp>
      <p:pic>
        <p:nvPicPr>
          <p:cNvPr id="5" name="Picture 4" descr="logo_rev.png"/>
          <p:cNvPicPr>
            <a:picLocks noChangeAspect="1"/>
          </p:cNvPicPr>
          <p:nvPr/>
        </p:nvPicPr>
        <p:blipFill>
          <a:blip r:embed="rId2"/>
          <a:stretch>
            <a:fillRect/>
          </a:stretch>
        </p:blipFill>
        <p:spPr>
          <a:xfrm>
            <a:off x="566928" y="6108192"/>
            <a:ext cx="993952" cy="18288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Office Word</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Cubewise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Cubewise LinkedIn carousel template 1080x1080</dc:title>
  <dc:subject/>
  <dc:creator>Cubewise Brand Enablement Team</dc:creator>
  <cp:keywords/>
  <dc:description>Cubewise Property</dc:description>
  <cp:lastModifiedBy>Cubewise Brand Enablement Team</cp:lastModifiedBy>
  <cp:revision>1</cp:revision>
  <dcterms:created xsi:type="dcterms:W3CDTF">2026-10-22T00:00:00Z</dcterms:created>
  <dcterms:modified xsi:type="dcterms:W3CDTF">2026-10-22T08:51:09Z</dcterms:modified>
  <cp:category/>
  <cp:company>Cubewise</cp:company>
</cp:coreProperties>
</file>